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62.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61.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64.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65.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66.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67.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68.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63.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716" r:id="rId5"/>
    <p:sldMasterId id="2147483717"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Lst>
  <p:sldSz cy="5143500" cx="9144000"/>
  <p:notesSz cx="6858000" cy="9144000"/>
  <p:embeddedFontLst>
    <p:embeddedFont>
      <p:font typeface="Roboto"/>
      <p:regular r:id="rId41"/>
      <p:bold r:id="rId42"/>
      <p:italic r:id="rId43"/>
      <p:boldItalic r:id="rId44"/>
    </p:embeddedFont>
    <p:embeddedFont>
      <p:font typeface="Fjalla One"/>
      <p:regular r:id="rId45"/>
    </p:embeddedFont>
    <p:embeddedFont>
      <p:font typeface="Lora"/>
      <p:regular r:id="rId46"/>
      <p:bold r:id="rId47"/>
      <p:italic r:id="rId48"/>
      <p:boldItalic r:id="rId49"/>
    </p:embeddedFont>
    <p:embeddedFont>
      <p:font typeface="Antonio"/>
      <p:regular r:id="rId50"/>
      <p:bold r:id="rId5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788FED2-19E9-4F0D-A780-7488E8DED1C7}">
  <a:tblStyle styleId="{5788FED2-19E9-4F0D-A780-7488E8DED1C7}"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font" Target="fonts/Roboto-bold.fntdata"/><Relationship Id="rId41" Type="http://schemas.openxmlformats.org/officeDocument/2006/relationships/font" Target="fonts/Roboto-regular.fntdata"/><Relationship Id="rId44" Type="http://schemas.openxmlformats.org/officeDocument/2006/relationships/font" Target="fonts/Roboto-boldItalic.fntdata"/><Relationship Id="rId43" Type="http://schemas.openxmlformats.org/officeDocument/2006/relationships/font" Target="fonts/Roboto-italic.fntdata"/><Relationship Id="rId46" Type="http://schemas.openxmlformats.org/officeDocument/2006/relationships/font" Target="fonts/Lora-regular.fntdata"/><Relationship Id="rId45" Type="http://schemas.openxmlformats.org/officeDocument/2006/relationships/font" Target="fonts/FjallaOne-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48" Type="http://schemas.openxmlformats.org/officeDocument/2006/relationships/font" Target="fonts/Lora-italic.fntdata"/><Relationship Id="rId47" Type="http://schemas.openxmlformats.org/officeDocument/2006/relationships/font" Target="fonts/Lora-bold.fntdata"/><Relationship Id="rId49" Type="http://schemas.openxmlformats.org/officeDocument/2006/relationships/font" Target="fonts/Lora-boldItalic.fntdata"/><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51" Type="http://schemas.openxmlformats.org/officeDocument/2006/relationships/font" Target="fonts/Antonio-bold.fntdata"/><Relationship Id="rId50" Type="http://schemas.openxmlformats.org/officeDocument/2006/relationships/font" Target="fonts/Antonio-regular.fntdata"/><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g1b4bc7c4472_0_18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9" name="Google Shape;469;g1b4bc7c4472_0_18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6" name="Shape 546"/>
        <p:cNvGrpSpPr/>
        <p:nvPr/>
      </p:nvGrpSpPr>
      <p:grpSpPr>
        <a:xfrm>
          <a:off x="0" y="0"/>
          <a:ext cx="0" cy="0"/>
          <a:chOff x="0" y="0"/>
          <a:chExt cx="0" cy="0"/>
        </a:xfrm>
      </p:grpSpPr>
      <p:sp>
        <p:nvSpPr>
          <p:cNvPr id="547" name="Google Shape;547;g1b4bc7c4472_0_9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8" name="Google Shape;548;g1b4bc7c4472_0_9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0" name="Shape 560"/>
        <p:cNvGrpSpPr/>
        <p:nvPr/>
      </p:nvGrpSpPr>
      <p:grpSpPr>
        <a:xfrm>
          <a:off x="0" y="0"/>
          <a:ext cx="0" cy="0"/>
          <a:chOff x="0" y="0"/>
          <a:chExt cx="0" cy="0"/>
        </a:xfrm>
      </p:grpSpPr>
      <p:sp>
        <p:nvSpPr>
          <p:cNvPr id="561" name="Google Shape;561;g296b7f6f3c2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2" name="Google Shape;562;g296b7f6f3c2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8" name="Shape 568"/>
        <p:cNvGrpSpPr/>
        <p:nvPr/>
      </p:nvGrpSpPr>
      <p:grpSpPr>
        <a:xfrm>
          <a:off x="0" y="0"/>
          <a:ext cx="0" cy="0"/>
          <a:chOff x="0" y="0"/>
          <a:chExt cx="0" cy="0"/>
        </a:xfrm>
      </p:grpSpPr>
      <p:sp>
        <p:nvSpPr>
          <p:cNvPr id="569" name="Google Shape;569;g296b7f6f3c2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0" name="Google Shape;570;g296b7f6f3c2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6" name="Shape 576"/>
        <p:cNvGrpSpPr/>
        <p:nvPr/>
      </p:nvGrpSpPr>
      <p:grpSpPr>
        <a:xfrm>
          <a:off x="0" y="0"/>
          <a:ext cx="0" cy="0"/>
          <a:chOff x="0" y="0"/>
          <a:chExt cx="0" cy="0"/>
        </a:xfrm>
      </p:grpSpPr>
      <p:sp>
        <p:nvSpPr>
          <p:cNvPr id="577" name="Google Shape;577;g296b7f6f3c2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8" name="Google Shape;578;g296b7f6f3c2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g1b4bc7c4472_0_9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6" name="Google Shape;586;g1b4bc7c4472_0_9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8" name="Shape 598"/>
        <p:cNvGrpSpPr/>
        <p:nvPr/>
      </p:nvGrpSpPr>
      <p:grpSpPr>
        <a:xfrm>
          <a:off x="0" y="0"/>
          <a:ext cx="0" cy="0"/>
          <a:chOff x="0" y="0"/>
          <a:chExt cx="0" cy="0"/>
        </a:xfrm>
      </p:grpSpPr>
      <p:sp>
        <p:nvSpPr>
          <p:cNvPr id="599" name="Google Shape;599;g296b7f6f3c2_0_1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0" name="Google Shape;600;g296b7f6f3c2_0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6" name="Shape 606"/>
        <p:cNvGrpSpPr/>
        <p:nvPr/>
      </p:nvGrpSpPr>
      <p:grpSpPr>
        <a:xfrm>
          <a:off x="0" y="0"/>
          <a:ext cx="0" cy="0"/>
          <a:chOff x="0" y="0"/>
          <a:chExt cx="0" cy="0"/>
        </a:xfrm>
      </p:grpSpPr>
      <p:sp>
        <p:nvSpPr>
          <p:cNvPr id="607" name="Google Shape;607;g296b7f6f3c2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8" name="Google Shape;608;g296b7f6f3c2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g296b7f6f3c2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6" name="Google Shape;616;g296b7f6f3c2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2" name="Shape 622"/>
        <p:cNvGrpSpPr/>
        <p:nvPr/>
      </p:nvGrpSpPr>
      <p:grpSpPr>
        <a:xfrm>
          <a:off x="0" y="0"/>
          <a:ext cx="0" cy="0"/>
          <a:chOff x="0" y="0"/>
          <a:chExt cx="0" cy="0"/>
        </a:xfrm>
      </p:grpSpPr>
      <p:sp>
        <p:nvSpPr>
          <p:cNvPr id="623" name="Google Shape;623;g1b4bc7c4472_0_9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4" name="Google Shape;624;g1b4bc7c4472_0_9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6" name="Shape 636"/>
        <p:cNvGrpSpPr/>
        <p:nvPr/>
      </p:nvGrpSpPr>
      <p:grpSpPr>
        <a:xfrm>
          <a:off x="0" y="0"/>
          <a:ext cx="0" cy="0"/>
          <a:chOff x="0" y="0"/>
          <a:chExt cx="0" cy="0"/>
        </a:xfrm>
      </p:grpSpPr>
      <p:sp>
        <p:nvSpPr>
          <p:cNvPr id="637" name="Google Shape;637;g296b7f6f3c2_0_1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8" name="Google Shape;638;g296b7f6f3c2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2" name="Shape 472"/>
        <p:cNvGrpSpPr/>
        <p:nvPr/>
      </p:nvGrpSpPr>
      <p:grpSpPr>
        <a:xfrm>
          <a:off x="0" y="0"/>
          <a:ext cx="0" cy="0"/>
          <a:chOff x="0" y="0"/>
          <a:chExt cx="0" cy="0"/>
        </a:xfrm>
      </p:grpSpPr>
      <p:sp>
        <p:nvSpPr>
          <p:cNvPr id="473" name="Google Shape;473;g1b4bc7c4472_0_4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4" name="Google Shape;474;g1b4bc7c4472_0_4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4" name="Shape 644"/>
        <p:cNvGrpSpPr/>
        <p:nvPr/>
      </p:nvGrpSpPr>
      <p:grpSpPr>
        <a:xfrm>
          <a:off x="0" y="0"/>
          <a:ext cx="0" cy="0"/>
          <a:chOff x="0" y="0"/>
          <a:chExt cx="0" cy="0"/>
        </a:xfrm>
      </p:grpSpPr>
      <p:sp>
        <p:nvSpPr>
          <p:cNvPr id="645" name="Google Shape;645;g296b7f6f3c2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6" name="Google Shape;646;g296b7f6f3c2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2" name="Shape 652"/>
        <p:cNvGrpSpPr/>
        <p:nvPr/>
      </p:nvGrpSpPr>
      <p:grpSpPr>
        <a:xfrm>
          <a:off x="0" y="0"/>
          <a:ext cx="0" cy="0"/>
          <a:chOff x="0" y="0"/>
          <a:chExt cx="0" cy="0"/>
        </a:xfrm>
      </p:grpSpPr>
      <p:sp>
        <p:nvSpPr>
          <p:cNvPr id="653" name="Google Shape;653;g296b7f6f3c2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4" name="Google Shape;654;g296b7f6f3c2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g1b4bc7c4472_0_9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2" name="Google Shape;662;g1b4bc7c4472_0_9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4" name="Shape 674"/>
        <p:cNvGrpSpPr/>
        <p:nvPr/>
      </p:nvGrpSpPr>
      <p:grpSpPr>
        <a:xfrm>
          <a:off x="0" y="0"/>
          <a:ext cx="0" cy="0"/>
          <a:chOff x="0" y="0"/>
          <a:chExt cx="0" cy="0"/>
        </a:xfrm>
      </p:grpSpPr>
      <p:sp>
        <p:nvSpPr>
          <p:cNvPr id="675" name="Google Shape;675;g296b7f6f3c2_0_1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6" name="Google Shape;676;g296b7f6f3c2_0_1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g296b7f6f3c2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4" name="Google Shape;684;g296b7f6f3c2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0" name="Shape 690"/>
        <p:cNvGrpSpPr/>
        <p:nvPr/>
      </p:nvGrpSpPr>
      <p:grpSpPr>
        <a:xfrm>
          <a:off x="0" y="0"/>
          <a:ext cx="0" cy="0"/>
          <a:chOff x="0" y="0"/>
          <a:chExt cx="0" cy="0"/>
        </a:xfrm>
      </p:grpSpPr>
      <p:sp>
        <p:nvSpPr>
          <p:cNvPr id="691" name="Google Shape;691;g296b7f6f3c2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2" name="Google Shape;692;g296b7f6f3c2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8" name="Shape 698"/>
        <p:cNvGrpSpPr/>
        <p:nvPr/>
      </p:nvGrpSpPr>
      <p:grpSpPr>
        <a:xfrm>
          <a:off x="0" y="0"/>
          <a:ext cx="0" cy="0"/>
          <a:chOff x="0" y="0"/>
          <a:chExt cx="0" cy="0"/>
        </a:xfrm>
      </p:grpSpPr>
      <p:sp>
        <p:nvSpPr>
          <p:cNvPr id="699" name="Google Shape;699;g1b4bc7c4472_0_9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0" name="Google Shape;700;g1b4bc7c4472_0_9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0" name="Shape 710"/>
        <p:cNvGrpSpPr/>
        <p:nvPr/>
      </p:nvGrpSpPr>
      <p:grpSpPr>
        <a:xfrm>
          <a:off x="0" y="0"/>
          <a:ext cx="0" cy="0"/>
          <a:chOff x="0" y="0"/>
          <a:chExt cx="0" cy="0"/>
        </a:xfrm>
      </p:grpSpPr>
      <p:sp>
        <p:nvSpPr>
          <p:cNvPr id="711" name="Google Shape;711;g296b7f6f3c2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2" name="Google Shape;712;g296b7f6f3c2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g296b7f6f3c2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0" name="Google Shape;720;g296b7f6f3c2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6" name="Shape 726"/>
        <p:cNvGrpSpPr/>
        <p:nvPr/>
      </p:nvGrpSpPr>
      <p:grpSpPr>
        <a:xfrm>
          <a:off x="0" y="0"/>
          <a:ext cx="0" cy="0"/>
          <a:chOff x="0" y="0"/>
          <a:chExt cx="0" cy="0"/>
        </a:xfrm>
      </p:grpSpPr>
      <p:sp>
        <p:nvSpPr>
          <p:cNvPr id="727" name="Google Shape;727;g296b7f6f3c2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8" name="Google Shape;728;g296b7f6f3c2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6" name="Shape 486"/>
        <p:cNvGrpSpPr/>
        <p:nvPr/>
      </p:nvGrpSpPr>
      <p:grpSpPr>
        <a:xfrm>
          <a:off x="0" y="0"/>
          <a:ext cx="0" cy="0"/>
          <a:chOff x="0" y="0"/>
          <a:chExt cx="0" cy="0"/>
        </a:xfrm>
      </p:grpSpPr>
      <p:sp>
        <p:nvSpPr>
          <p:cNvPr id="487" name="Google Shape;487;g296b7f6f3c2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8" name="Google Shape;488;g296b7f6f3c2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4" name="Shape 734"/>
        <p:cNvGrpSpPr/>
        <p:nvPr/>
      </p:nvGrpSpPr>
      <p:grpSpPr>
        <a:xfrm>
          <a:off x="0" y="0"/>
          <a:ext cx="0" cy="0"/>
          <a:chOff x="0" y="0"/>
          <a:chExt cx="0" cy="0"/>
        </a:xfrm>
      </p:grpSpPr>
      <p:sp>
        <p:nvSpPr>
          <p:cNvPr id="735" name="Google Shape;735;g1b4bc7c4472_0_10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6" name="Google Shape;736;g1b4bc7c4472_0_10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6" name="Shape 746"/>
        <p:cNvGrpSpPr/>
        <p:nvPr/>
      </p:nvGrpSpPr>
      <p:grpSpPr>
        <a:xfrm>
          <a:off x="0" y="0"/>
          <a:ext cx="0" cy="0"/>
          <a:chOff x="0" y="0"/>
          <a:chExt cx="0" cy="0"/>
        </a:xfrm>
      </p:grpSpPr>
      <p:sp>
        <p:nvSpPr>
          <p:cNvPr id="747" name="Google Shape;747;g296b7f6f3c2_0_1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8" name="Google Shape;748;g296b7f6f3c2_0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4" name="Shape 754"/>
        <p:cNvGrpSpPr/>
        <p:nvPr/>
      </p:nvGrpSpPr>
      <p:grpSpPr>
        <a:xfrm>
          <a:off x="0" y="0"/>
          <a:ext cx="0" cy="0"/>
          <a:chOff x="0" y="0"/>
          <a:chExt cx="0" cy="0"/>
        </a:xfrm>
      </p:grpSpPr>
      <p:sp>
        <p:nvSpPr>
          <p:cNvPr id="755" name="Google Shape;755;g296b7f6f3c2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6" name="Google Shape;756;g296b7f6f3c2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2" name="Shape 762"/>
        <p:cNvGrpSpPr/>
        <p:nvPr/>
      </p:nvGrpSpPr>
      <p:grpSpPr>
        <a:xfrm>
          <a:off x="0" y="0"/>
          <a:ext cx="0" cy="0"/>
          <a:chOff x="0" y="0"/>
          <a:chExt cx="0" cy="0"/>
        </a:xfrm>
      </p:grpSpPr>
      <p:sp>
        <p:nvSpPr>
          <p:cNvPr id="763" name="Google Shape;763;g296b7f6f3c2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4" name="Google Shape;764;g296b7f6f3c2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g296b7f6f3c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6" name="Google Shape;496;g296b7f6f3c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g296b7f6f3c2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4" name="Google Shape;504;g296b7f6f3c2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g1b4bc7c4472_0_8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2" name="Google Shape;512;g1b4bc7c4472_0_8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2" name="Shape 522"/>
        <p:cNvGrpSpPr/>
        <p:nvPr/>
      </p:nvGrpSpPr>
      <p:grpSpPr>
        <a:xfrm>
          <a:off x="0" y="0"/>
          <a:ext cx="0" cy="0"/>
          <a:chOff x="0" y="0"/>
          <a:chExt cx="0" cy="0"/>
        </a:xfrm>
      </p:grpSpPr>
      <p:sp>
        <p:nvSpPr>
          <p:cNvPr id="523" name="Google Shape;523;g296b7f6f3c2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4" name="Google Shape;524;g296b7f6f3c2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g296b7f6f3c2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32" name="Google Shape;532;g296b7f6f3c2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8" name="Shape 538"/>
        <p:cNvGrpSpPr/>
        <p:nvPr/>
      </p:nvGrpSpPr>
      <p:grpSpPr>
        <a:xfrm>
          <a:off x="0" y="0"/>
          <a:ext cx="0" cy="0"/>
          <a:chOff x="0" y="0"/>
          <a:chExt cx="0" cy="0"/>
        </a:xfrm>
      </p:grpSpPr>
      <p:sp>
        <p:nvSpPr>
          <p:cNvPr id="539" name="Google Shape;539;g296b7f6f3c2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0" name="Google Shape;540;g296b7f6f3c2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jp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jp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jp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jpg"/></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5" name="Shape 55"/>
        <p:cNvGrpSpPr/>
        <p:nvPr/>
      </p:nvGrpSpPr>
      <p:grpSpPr>
        <a:xfrm>
          <a:off x="0" y="0"/>
          <a:ext cx="0" cy="0"/>
          <a:chOff x="0" y="0"/>
          <a:chExt cx="0" cy="0"/>
        </a:xfrm>
      </p:grpSpPr>
      <p:sp>
        <p:nvSpPr>
          <p:cNvPr id="56" name="Google Shape;56;p14"/>
          <p:cNvSpPr/>
          <p:nvPr/>
        </p:nvSpPr>
        <p:spPr>
          <a:xfrm>
            <a:off x="0" y="0"/>
            <a:ext cx="9144000" cy="11676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rgbClr val="FFFFFF"/>
              </a:solidFill>
              <a:latin typeface="Antonio"/>
              <a:ea typeface="Antonio"/>
              <a:cs typeface="Antonio"/>
              <a:sym typeface="Antonio"/>
            </a:endParaRPr>
          </a:p>
        </p:txBody>
      </p:sp>
      <p:sp>
        <p:nvSpPr>
          <p:cNvPr id="57" name="Google Shape;57;p14"/>
          <p:cNvSpPr txBox="1"/>
          <p:nvPr/>
        </p:nvSpPr>
        <p:spPr>
          <a:xfrm>
            <a:off x="1656350" y="3463439"/>
            <a:ext cx="5831400" cy="446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GB" sz="1700">
                <a:latin typeface="Roboto"/>
                <a:ea typeface="Roboto"/>
                <a:cs typeface="Roboto"/>
                <a:sym typeface="Roboto"/>
              </a:rPr>
              <a:t>Expertos en Comunicación Científica</a:t>
            </a:r>
            <a:endParaRPr sz="1700">
              <a:latin typeface="Roboto"/>
              <a:ea typeface="Roboto"/>
              <a:cs typeface="Roboto"/>
              <a:sym typeface="Roboto"/>
            </a:endParaRPr>
          </a:p>
        </p:txBody>
      </p:sp>
      <p:sp>
        <p:nvSpPr>
          <p:cNvPr id="58" name="Google Shape;58;p14"/>
          <p:cNvSpPr/>
          <p:nvPr/>
        </p:nvSpPr>
        <p:spPr>
          <a:xfrm>
            <a:off x="0" y="0"/>
            <a:ext cx="9144000" cy="9759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rgbClr val="FFFFFF"/>
              </a:solidFill>
              <a:latin typeface="Antonio"/>
              <a:ea typeface="Antonio"/>
              <a:cs typeface="Antonio"/>
              <a:sym typeface="Antonio"/>
            </a:endParaRPr>
          </a:p>
        </p:txBody>
      </p:sp>
      <p:sp>
        <p:nvSpPr>
          <p:cNvPr id="59" name="Google Shape;59;p14"/>
          <p:cNvSpPr/>
          <p:nvPr/>
        </p:nvSpPr>
        <p:spPr>
          <a:xfrm rot="10800000">
            <a:off x="50" y="4356300"/>
            <a:ext cx="9144000" cy="7872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rgbClr val="FFFFFF"/>
              </a:solidFill>
              <a:latin typeface="Antonio"/>
              <a:ea typeface="Antonio"/>
              <a:cs typeface="Antonio"/>
              <a:sym typeface="Antonio"/>
            </a:endParaRPr>
          </a:p>
        </p:txBody>
      </p:sp>
      <p:sp>
        <p:nvSpPr>
          <p:cNvPr id="60" name="Google Shape;60;p14"/>
          <p:cNvSpPr/>
          <p:nvPr/>
        </p:nvSpPr>
        <p:spPr>
          <a:xfrm rot="10800000">
            <a:off x="50" y="4485600"/>
            <a:ext cx="9144000" cy="6579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rgbClr val="FFFFFF"/>
              </a:solidFill>
              <a:latin typeface="Antonio"/>
              <a:ea typeface="Antonio"/>
              <a:cs typeface="Antonio"/>
              <a:sym typeface="Antonio"/>
            </a:endParaRPr>
          </a:p>
        </p:txBody>
      </p:sp>
      <p:pic>
        <p:nvPicPr>
          <p:cNvPr id="61" name="Google Shape;61;p14"/>
          <p:cNvPicPr preferRelativeResize="0"/>
          <p:nvPr/>
        </p:nvPicPr>
        <p:blipFill>
          <a:blip r:embed="rId2">
            <a:alphaModFix/>
          </a:blip>
          <a:stretch>
            <a:fillRect/>
          </a:stretch>
        </p:blipFill>
        <p:spPr>
          <a:xfrm>
            <a:off x="3279850" y="2835700"/>
            <a:ext cx="2584376" cy="677088"/>
          </a:xfrm>
          <a:prstGeom prst="rect">
            <a:avLst/>
          </a:prstGeom>
          <a:noFill/>
          <a:ln>
            <a:noFill/>
          </a:ln>
        </p:spPr>
      </p:pic>
      <p:cxnSp>
        <p:nvCxnSpPr>
          <p:cNvPr id="62" name="Google Shape;62;p14"/>
          <p:cNvCxnSpPr/>
          <p:nvPr/>
        </p:nvCxnSpPr>
        <p:spPr>
          <a:xfrm>
            <a:off x="872700" y="2707500"/>
            <a:ext cx="7398600" cy="0"/>
          </a:xfrm>
          <a:prstGeom prst="straightConnector1">
            <a:avLst/>
          </a:prstGeom>
          <a:noFill/>
          <a:ln cap="flat" cmpd="sng" w="9525">
            <a:solidFill>
              <a:schemeClr val="dk2"/>
            </a:solidFill>
            <a:prstDash val="solid"/>
            <a:round/>
            <a:headEnd len="med" w="med" type="none"/>
            <a:tailEnd len="med" w="med" type="none"/>
          </a:ln>
        </p:spPr>
      </p:cxnSp>
      <p:sp>
        <p:nvSpPr>
          <p:cNvPr id="63" name="Google Shape;63;p14"/>
          <p:cNvSpPr txBox="1"/>
          <p:nvPr>
            <p:ph idx="12" type="sldNum"/>
          </p:nvPr>
        </p:nvSpPr>
        <p:spPr>
          <a:xfrm>
            <a:off x="8556784" y="4749851"/>
            <a:ext cx="548700" cy="393600"/>
          </a:xfrm>
          <a:prstGeom prst="rect">
            <a:avLst/>
          </a:prstGeom>
        </p:spPr>
        <p:txBody>
          <a:bodyPr anchorCtr="0" anchor="t" bIns="91425" lIns="91425" spcFirstLastPara="1" rIns="91425" wrap="square" tIns="91425">
            <a:normAutofit/>
          </a:bodyPr>
          <a:lstStyle>
            <a:lvl1pPr lvl="0">
              <a:buNone/>
              <a:defRPr sz="1300">
                <a:latin typeface="Roboto"/>
                <a:ea typeface="Roboto"/>
                <a:cs typeface="Roboto"/>
                <a:sym typeface="Roboto"/>
              </a:defRPr>
            </a:lvl1pPr>
            <a:lvl2pPr lvl="1">
              <a:buNone/>
              <a:defRPr sz="1300">
                <a:latin typeface="Roboto"/>
                <a:ea typeface="Roboto"/>
                <a:cs typeface="Roboto"/>
                <a:sym typeface="Roboto"/>
              </a:defRPr>
            </a:lvl2pPr>
            <a:lvl3pPr lvl="2">
              <a:buNone/>
              <a:defRPr sz="1300">
                <a:latin typeface="Roboto"/>
                <a:ea typeface="Roboto"/>
                <a:cs typeface="Roboto"/>
                <a:sym typeface="Roboto"/>
              </a:defRPr>
            </a:lvl3pPr>
            <a:lvl4pPr lvl="3">
              <a:buNone/>
              <a:defRPr sz="1300">
                <a:latin typeface="Roboto"/>
                <a:ea typeface="Roboto"/>
                <a:cs typeface="Roboto"/>
                <a:sym typeface="Roboto"/>
              </a:defRPr>
            </a:lvl4pPr>
            <a:lvl5pPr lvl="4">
              <a:buNone/>
              <a:defRPr sz="1300">
                <a:latin typeface="Roboto"/>
                <a:ea typeface="Roboto"/>
                <a:cs typeface="Roboto"/>
                <a:sym typeface="Roboto"/>
              </a:defRPr>
            </a:lvl5pPr>
            <a:lvl6pPr lvl="5">
              <a:buNone/>
              <a:defRPr sz="1300">
                <a:latin typeface="Roboto"/>
                <a:ea typeface="Roboto"/>
                <a:cs typeface="Roboto"/>
                <a:sym typeface="Roboto"/>
              </a:defRPr>
            </a:lvl6pPr>
            <a:lvl7pPr lvl="6">
              <a:buNone/>
              <a:defRPr sz="1300">
                <a:latin typeface="Roboto"/>
                <a:ea typeface="Roboto"/>
                <a:cs typeface="Roboto"/>
                <a:sym typeface="Roboto"/>
              </a:defRPr>
            </a:lvl7pPr>
            <a:lvl8pPr lvl="7">
              <a:buNone/>
              <a:defRPr sz="1300">
                <a:latin typeface="Roboto"/>
                <a:ea typeface="Roboto"/>
                <a:cs typeface="Roboto"/>
                <a:sym typeface="Roboto"/>
              </a:defRPr>
            </a:lvl8pPr>
            <a:lvl9pPr lvl="8">
              <a:buNone/>
              <a:defRPr sz="1300">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64" name="Shape 64"/>
        <p:cNvGrpSpPr/>
        <p:nvPr/>
      </p:nvGrpSpPr>
      <p:grpSpPr>
        <a:xfrm>
          <a:off x="0" y="0"/>
          <a:ext cx="0" cy="0"/>
          <a:chOff x="0" y="0"/>
          <a:chExt cx="0" cy="0"/>
        </a:xfrm>
      </p:grpSpPr>
      <p:sp>
        <p:nvSpPr>
          <p:cNvPr id="65" name="Google Shape;65;p15"/>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66" name="Google Shape;66;p15"/>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800"/>
              <a:buFont typeface="Antonio"/>
              <a:buNone/>
              <a:defRPr sz="2800">
                <a:latin typeface="Antonio"/>
                <a:ea typeface="Antonio"/>
                <a:cs typeface="Antonio"/>
                <a:sym typeface="Antonio"/>
              </a:defRPr>
            </a:lvl1pPr>
            <a:lvl2pPr lvl="1" rtl="0" algn="ctr">
              <a:lnSpc>
                <a:spcPct val="100000"/>
              </a:lnSpc>
              <a:spcBef>
                <a:spcPts val="0"/>
              </a:spcBef>
              <a:spcAft>
                <a:spcPts val="0"/>
              </a:spcAft>
              <a:buSzPts val="2800"/>
              <a:buFont typeface="Antonio"/>
              <a:buNone/>
              <a:defRPr sz="2800">
                <a:latin typeface="Antonio"/>
                <a:ea typeface="Antonio"/>
                <a:cs typeface="Antonio"/>
                <a:sym typeface="Antonio"/>
              </a:defRPr>
            </a:lvl2pPr>
            <a:lvl3pPr lvl="2" rtl="0" algn="ctr">
              <a:lnSpc>
                <a:spcPct val="100000"/>
              </a:lnSpc>
              <a:spcBef>
                <a:spcPts val="0"/>
              </a:spcBef>
              <a:spcAft>
                <a:spcPts val="0"/>
              </a:spcAft>
              <a:buSzPts val="2800"/>
              <a:buFont typeface="Antonio"/>
              <a:buNone/>
              <a:defRPr sz="2800">
                <a:latin typeface="Antonio"/>
                <a:ea typeface="Antonio"/>
                <a:cs typeface="Antonio"/>
                <a:sym typeface="Antonio"/>
              </a:defRPr>
            </a:lvl3pPr>
            <a:lvl4pPr lvl="3" rtl="0" algn="ctr">
              <a:lnSpc>
                <a:spcPct val="100000"/>
              </a:lnSpc>
              <a:spcBef>
                <a:spcPts val="0"/>
              </a:spcBef>
              <a:spcAft>
                <a:spcPts val="0"/>
              </a:spcAft>
              <a:buSzPts val="2800"/>
              <a:buFont typeface="Antonio"/>
              <a:buNone/>
              <a:defRPr sz="2800">
                <a:latin typeface="Antonio"/>
                <a:ea typeface="Antonio"/>
                <a:cs typeface="Antonio"/>
                <a:sym typeface="Antonio"/>
              </a:defRPr>
            </a:lvl4pPr>
            <a:lvl5pPr lvl="4" rtl="0" algn="ctr">
              <a:lnSpc>
                <a:spcPct val="100000"/>
              </a:lnSpc>
              <a:spcBef>
                <a:spcPts val="0"/>
              </a:spcBef>
              <a:spcAft>
                <a:spcPts val="0"/>
              </a:spcAft>
              <a:buSzPts val="2800"/>
              <a:buFont typeface="Antonio"/>
              <a:buNone/>
              <a:defRPr sz="2800">
                <a:latin typeface="Antonio"/>
                <a:ea typeface="Antonio"/>
                <a:cs typeface="Antonio"/>
                <a:sym typeface="Antonio"/>
              </a:defRPr>
            </a:lvl5pPr>
            <a:lvl6pPr lvl="5" rtl="0" algn="ctr">
              <a:lnSpc>
                <a:spcPct val="100000"/>
              </a:lnSpc>
              <a:spcBef>
                <a:spcPts val="0"/>
              </a:spcBef>
              <a:spcAft>
                <a:spcPts val="0"/>
              </a:spcAft>
              <a:buSzPts val="2800"/>
              <a:buFont typeface="Antonio"/>
              <a:buNone/>
              <a:defRPr sz="2800">
                <a:latin typeface="Antonio"/>
                <a:ea typeface="Antonio"/>
                <a:cs typeface="Antonio"/>
                <a:sym typeface="Antonio"/>
              </a:defRPr>
            </a:lvl6pPr>
            <a:lvl7pPr lvl="6" rtl="0" algn="ctr">
              <a:lnSpc>
                <a:spcPct val="100000"/>
              </a:lnSpc>
              <a:spcBef>
                <a:spcPts val="0"/>
              </a:spcBef>
              <a:spcAft>
                <a:spcPts val="0"/>
              </a:spcAft>
              <a:buSzPts val="2800"/>
              <a:buFont typeface="Antonio"/>
              <a:buNone/>
              <a:defRPr sz="2800">
                <a:latin typeface="Antonio"/>
                <a:ea typeface="Antonio"/>
                <a:cs typeface="Antonio"/>
                <a:sym typeface="Antonio"/>
              </a:defRPr>
            </a:lvl7pPr>
            <a:lvl8pPr lvl="7" rtl="0" algn="ctr">
              <a:lnSpc>
                <a:spcPct val="100000"/>
              </a:lnSpc>
              <a:spcBef>
                <a:spcPts val="0"/>
              </a:spcBef>
              <a:spcAft>
                <a:spcPts val="0"/>
              </a:spcAft>
              <a:buSzPts val="2800"/>
              <a:buFont typeface="Antonio"/>
              <a:buNone/>
              <a:defRPr sz="2800">
                <a:latin typeface="Antonio"/>
                <a:ea typeface="Antonio"/>
                <a:cs typeface="Antonio"/>
                <a:sym typeface="Antonio"/>
              </a:defRPr>
            </a:lvl8pPr>
            <a:lvl9pPr lvl="8" rtl="0" algn="ctr">
              <a:lnSpc>
                <a:spcPct val="100000"/>
              </a:lnSpc>
              <a:spcBef>
                <a:spcPts val="0"/>
              </a:spcBef>
              <a:spcAft>
                <a:spcPts val="0"/>
              </a:spcAft>
              <a:buSzPts val="2800"/>
              <a:buFont typeface="Antonio"/>
              <a:buNone/>
              <a:defRPr sz="2800">
                <a:latin typeface="Antonio"/>
                <a:ea typeface="Antonio"/>
                <a:cs typeface="Antonio"/>
                <a:sym typeface="Antonio"/>
              </a:defRPr>
            </a:lvl9pPr>
          </a:lstStyle>
          <a:p/>
        </p:txBody>
      </p:sp>
      <p:sp>
        <p:nvSpPr>
          <p:cNvPr id="67" name="Google Shape;67;p15"/>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lt1"/>
        </a:solidFill>
      </p:bgPr>
    </p:bg>
    <p:spTree>
      <p:nvGrpSpPr>
        <p:cNvPr id="68" name="Shape 68"/>
        <p:cNvGrpSpPr/>
        <p:nvPr/>
      </p:nvGrpSpPr>
      <p:grpSpPr>
        <a:xfrm>
          <a:off x="0" y="0"/>
          <a:ext cx="0" cy="0"/>
          <a:chOff x="0" y="0"/>
          <a:chExt cx="0" cy="0"/>
        </a:xfrm>
      </p:grpSpPr>
      <p:sp>
        <p:nvSpPr>
          <p:cNvPr id="69" name="Google Shape;69;p16"/>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1pPr>
            <a:lvl2pPr lvl="1"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2pPr>
            <a:lvl3pPr lvl="2"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3pPr>
            <a:lvl4pPr lvl="3"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4pPr>
            <a:lvl5pPr lvl="4"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5pPr>
            <a:lvl6pPr lvl="5"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6pPr>
            <a:lvl7pPr lvl="6"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7pPr>
            <a:lvl8pPr lvl="7"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8pPr>
            <a:lvl9pPr lvl="8"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9pPr>
          </a:lstStyle>
          <a:p/>
        </p:txBody>
      </p:sp>
      <p:sp>
        <p:nvSpPr>
          <p:cNvPr id="70" name="Google Shape;70;p16"/>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aderlix Bayer">
  <p:cSld name="SECTION_HEADER_1">
    <p:bg>
      <p:bgPr>
        <a:solidFill>
          <a:schemeClr val="lt1"/>
        </a:solidFill>
      </p:bgPr>
    </p:bg>
    <p:spTree>
      <p:nvGrpSpPr>
        <p:cNvPr id="71" name="Shape 71"/>
        <p:cNvGrpSpPr/>
        <p:nvPr/>
      </p:nvGrpSpPr>
      <p:grpSpPr>
        <a:xfrm>
          <a:off x="0" y="0"/>
          <a:ext cx="0" cy="0"/>
          <a:chOff x="0" y="0"/>
          <a:chExt cx="0" cy="0"/>
        </a:xfrm>
      </p:grpSpPr>
      <p:sp>
        <p:nvSpPr>
          <p:cNvPr id="72" name="Google Shape;72;p17"/>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1pPr>
            <a:lvl2pPr lvl="1"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2pPr>
            <a:lvl3pPr lvl="2"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3pPr>
            <a:lvl4pPr lvl="3"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4pPr>
            <a:lvl5pPr lvl="4"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5pPr>
            <a:lvl6pPr lvl="5"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6pPr>
            <a:lvl7pPr lvl="6"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7pPr>
            <a:lvl8pPr lvl="7"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8pPr>
            <a:lvl9pPr lvl="8" rtl="0" algn="ctr">
              <a:spcBef>
                <a:spcPts val="0"/>
              </a:spcBef>
              <a:spcAft>
                <a:spcPts val="0"/>
              </a:spcAft>
              <a:buClr>
                <a:schemeClr val="dk1"/>
              </a:buClr>
              <a:buSzPts val="3600"/>
              <a:buFont typeface="Roboto"/>
              <a:buNone/>
              <a:defRPr sz="3600">
                <a:solidFill>
                  <a:schemeClr val="dk1"/>
                </a:solidFill>
                <a:latin typeface="Roboto"/>
                <a:ea typeface="Roboto"/>
                <a:cs typeface="Roboto"/>
                <a:sym typeface="Roboto"/>
              </a:defRPr>
            </a:lvl9pPr>
          </a:lstStyle>
          <a:p/>
        </p:txBody>
      </p:sp>
      <p:sp>
        <p:nvSpPr>
          <p:cNvPr id="73" name="Google Shape;73;p17"/>
          <p:cNvSpPr txBox="1"/>
          <p:nvPr>
            <p:ph idx="12" type="sldNum"/>
          </p:nvPr>
        </p:nvSpPr>
        <p:spPr>
          <a:xfrm>
            <a:off x="224933"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pic>
        <p:nvPicPr>
          <p:cNvPr id="74" name="Google Shape;74;p17"/>
          <p:cNvPicPr preferRelativeResize="0"/>
          <p:nvPr/>
        </p:nvPicPr>
        <p:blipFill>
          <a:blip r:embed="rId2">
            <a:alphaModFix/>
          </a:blip>
          <a:stretch>
            <a:fillRect/>
          </a:stretch>
        </p:blipFill>
        <p:spPr>
          <a:xfrm>
            <a:off x="7334125" y="4611575"/>
            <a:ext cx="1699450" cy="44525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5" name="Shape 75"/>
        <p:cNvGrpSpPr/>
        <p:nvPr/>
      </p:nvGrpSpPr>
      <p:grpSpPr>
        <a:xfrm>
          <a:off x="0" y="0"/>
          <a:ext cx="0" cy="0"/>
          <a:chOff x="0" y="0"/>
          <a:chExt cx="0" cy="0"/>
        </a:xfrm>
      </p:grpSpPr>
      <p:sp>
        <p:nvSpPr>
          <p:cNvPr id="76" name="Google Shape;76;p18"/>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77" name="Google Shape;77;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78" name="Google Shape;78;p18"/>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79" name="Shape 79"/>
        <p:cNvGrpSpPr/>
        <p:nvPr/>
      </p:nvGrpSpPr>
      <p:grpSpPr>
        <a:xfrm>
          <a:off x="0" y="0"/>
          <a:ext cx="0" cy="0"/>
          <a:chOff x="0" y="0"/>
          <a:chExt cx="0" cy="0"/>
        </a:xfrm>
      </p:grpSpPr>
      <p:sp>
        <p:nvSpPr>
          <p:cNvPr id="80" name="Google Shape;80;p1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81" name="Google Shape;81;p19"/>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82" name="Google Shape;82;p19"/>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83" name="Google Shape;83;p19"/>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4" name="Shape 84"/>
        <p:cNvGrpSpPr/>
        <p:nvPr/>
      </p:nvGrpSpPr>
      <p:grpSpPr>
        <a:xfrm>
          <a:off x="0" y="0"/>
          <a:ext cx="0" cy="0"/>
          <a:chOff x="0" y="0"/>
          <a:chExt cx="0" cy="0"/>
        </a:xfrm>
      </p:grpSpPr>
      <p:sp>
        <p:nvSpPr>
          <p:cNvPr id="85" name="Google Shape;85;p20"/>
          <p:cNvSpPr txBox="1"/>
          <p:nvPr>
            <p:ph type="title"/>
          </p:nvPr>
        </p:nvSpPr>
        <p:spPr>
          <a:xfrm>
            <a:off x="420079" y="232475"/>
            <a:ext cx="8236500" cy="5727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202124"/>
              </a:buClr>
              <a:buSzPts val="2800"/>
              <a:buNone/>
              <a:defRPr>
                <a:solidFill>
                  <a:srgbClr val="202124"/>
                </a:solidFill>
              </a:defRPr>
            </a:lvl1pPr>
            <a:lvl2pPr lvl="1" rtl="0">
              <a:spcBef>
                <a:spcPts val="0"/>
              </a:spcBef>
              <a:spcAft>
                <a:spcPts val="0"/>
              </a:spcAft>
              <a:buClr>
                <a:srgbClr val="202124"/>
              </a:buClr>
              <a:buSzPts val="2800"/>
              <a:buNone/>
              <a:defRPr>
                <a:solidFill>
                  <a:srgbClr val="202124"/>
                </a:solidFill>
              </a:defRPr>
            </a:lvl2pPr>
            <a:lvl3pPr lvl="2" rtl="0">
              <a:spcBef>
                <a:spcPts val="0"/>
              </a:spcBef>
              <a:spcAft>
                <a:spcPts val="0"/>
              </a:spcAft>
              <a:buClr>
                <a:srgbClr val="202124"/>
              </a:buClr>
              <a:buSzPts val="2800"/>
              <a:buNone/>
              <a:defRPr>
                <a:solidFill>
                  <a:srgbClr val="202124"/>
                </a:solidFill>
              </a:defRPr>
            </a:lvl3pPr>
            <a:lvl4pPr lvl="3" rtl="0">
              <a:spcBef>
                <a:spcPts val="0"/>
              </a:spcBef>
              <a:spcAft>
                <a:spcPts val="0"/>
              </a:spcAft>
              <a:buClr>
                <a:srgbClr val="202124"/>
              </a:buClr>
              <a:buSzPts val="2800"/>
              <a:buNone/>
              <a:defRPr>
                <a:solidFill>
                  <a:srgbClr val="202124"/>
                </a:solidFill>
              </a:defRPr>
            </a:lvl4pPr>
            <a:lvl5pPr lvl="4" rtl="0">
              <a:spcBef>
                <a:spcPts val="0"/>
              </a:spcBef>
              <a:spcAft>
                <a:spcPts val="0"/>
              </a:spcAft>
              <a:buClr>
                <a:srgbClr val="202124"/>
              </a:buClr>
              <a:buSzPts val="2800"/>
              <a:buNone/>
              <a:defRPr>
                <a:solidFill>
                  <a:srgbClr val="202124"/>
                </a:solidFill>
              </a:defRPr>
            </a:lvl5pPr>
            <a:lvl6pPr lvl="5" rtl="0">
              <a:spcBef>
                <a:spcPts val="0"/>
              </a:spcBef>
              <a:spcAft>
                <a:spcPts val="0"/>
              </a:spcAft>
              <a:buClr>
                <a:srgbClr val="202124"/>
              </a:buClr>
              <a:buSzPts val="2800"/>
              <a:buNone/>
              <a:defRPr>
                <a:solidFill>
                  <a:srgbClr val="202124"/>
                </a:solidFill>
              </a:defRPr>
            </a:lvl6pPr>
            <a:lvl7pPr lvl="6" rtl="0">
              <a:spcBef>
                <a:spcPts val="0"/>
              </a:spcBef>
              <a:spcAft>
                <a:spcPts val="0"/>
              </a:spcAft>
              <a:buClr>
                <a:srgbClr val="202124"/>
              </a:buClr>
              <a:buSzPts val="2800"/>
              <a:buNone/>
              <a:defRPr>
                <a:solidFill>
                  <a:srgbClr val="202124"/>
                </a:solidFill>
              </a:defRPr>
            </a:lvl7pPr>
            <a:lvl8pPr lvl="7" rtl="0">
              <a:spcBef>
                <a:spcPts val="0"/>
              </a:spcBef>
              <a:spcAft>
                <a:spcPts val="0"/>
              </a:spcAft>
              <a:buClr>
                <a:srgbClr val="202124"/>
              </a:buClr>
              <a:buSzPts val="2800"/>
              <a:buNone/>
              <a:defRPr>
                <a:solidFill>
                  <a:srgbClr val="202124"/>
                </a:solidFill>
              </a:defRPr>
            </a:lvl8pPr>
            <a:lvl9pPr lvl="8" rtl="0">
              <a:spcBef>
                <a:spcPts val="0"/>
              </a:spcBef>
              <a:spcAft>
                <a:spcPts val="0"/>
              </a:spcAft>
              <a:buClr>
                <a:srgbClr val="202124"/>
              </a:buClr>
              <a:buSzPts val="2800"/>
              <a:buNone/>
              <a:defRPr>
                <a:solidFill>
                  <a:srgbClr val="202124"/>
                </a:solidFill>
              </a:defRPr>
            </a:lvl9pPr>
          </a:lstStyle>
          <a:p/>
        </p:txBody>
      </p:sp>
      <p:sp>
        <p:nvSpPr>
          <p:cNvPr id="86" name="Google Shape;86;p20"/>
          <p:cNvSpPr/>
          <p:nvPr/>
        </p:nvSpPr>
        <p:spPr>
          <a:xfrm>
            <a:off x="163675" y="302487"/>
            <a:ext cx="2706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0"/>
          <p:cNvSpPr txBox="1"/>
          <p:nvPr>
            <p:ph idx="12" type="sldNum"/>
          </p:nvPr>
        </p:nvSpPr>
        <p:spPr>
          <a:xfrm>
            <a:off x="8556784" y="4749851"/>
            <a:ext cx="548700" cy="393600"/>
          </a:xfrm>
          <a:prstGeom prst="rect">
            <a:avLst/>
          </a:prstGeom>
        </p:spPr>
        <p:txBody>
          <a:bodyPr anchorCtr="0" anchor="t" bIns="91425" lIns="91425" spcFirstLastPara="1" rIns="91425" wrap="square" tIns="91425">
            <a:normAutofit/>
          </a:bodyPr>
          <a:lstStyle>
            <a:lvl1pPr lvl="0">
              <a:buNone/>
              <a:defRPr sz="1300">
                <a:latin typeface="Roboto"/>
                <a:ea typeface="Roboto"/>
                <a:cs typeface="Roboto"/>
                <a:sym typeface="Roboto"/>
              </a:defRPr>
            </a:lvl1pPr>
            <a:lvl2pPr lvl="1">
              <a:buNone/>
              <a:defRPr sz="1300">
                <a:latin typeface="Roboto"/>
                <a:ea typeface="Roboto"/>
                <a:cs typeface="Roboto"/>
                <a:sym typeface="Roboto"/>
              </a:defRPr>
            </a:lvl2pPr>
            <a:lvl3pPr lvl="2">
              <a:buNone/>
              <a:defRPr sz="1300">
                <a:latin typeface="Roboto"/>
                <a:ea typeface="Roboto"/>
                <a:cs typeface="Roboto"/>
                <a:sym typeface="Roboto"/>
              </a:defRPr>
            </a:lvl3pPr>
            <a:lvl4pPr lvl="3">
              <a:buNone/>
              <a:defRPr sz="1300">
                <a:latin typeface="Roboto"/>
                <a:ea typeface="Roboto"/>
                <a:cs typeface="Roboto"/>
                <a:sym typeface="Roboto"/>
              </a:defRPr>
            </a:lvl4pPr>
            <a:lvl5pPr lvl="4">
              <a:buNone/>
              <a:defRPr sz="1300">
                <a:latin typeface="Roboto"/>
                <a:ea typeface="Roboto"/>
                <a:cs typeface="Roboto"/>
                <a:sym typeface="Roboto"/>
              </a:defRPr>
            </a:lvl5pPr>
            <a:lvl6pPr lvl="5">
              <a:buNone/>
              <a:defRPr sz="1300">
                <a:latin typeface="Roboto"/>
                <a:ea typeface="Roboto"/>
                <a:cs typeface="Roboto"/>
                <a:sym typeface="Roboto"/>
              </a:defRPr>
            </a:lvl6pPr>
            <a:lvl7pPr lvl="6">
              <a:buNone/>
              <a:defRPr sz="1300">
                <a:latin typeface="Roboto"/>
                <a:ea typeface="Roboto"/>
                <a:cs typeface="Roboto"/>
                <a:sym typeface="Roboto"/>
              </a:defRPr>
            </a:lvl7pPr>
            <a:lvl8pPr lvl="7">
              <a:buNone/>
              <a:defRPr sz="1300">
                <a:latin typeface="Roboto"/>
                <a:ea typeface="Roboto"/>
                <a:cs typeface="Roboto"/>
                <a:sym typeface="Roboto"/>
              </a:defRPr>
            </a:lvl8pPr>
            <a:lvl9pPr lvl="8">
              <a:buNone/>
              <a:defRPr sz="1300">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88" name="Shape 88"/>
        <p:cNvGrpSpPr/>
        <p:nvPr/>
      </p:nvGrpSpPr>
      <p:grpSpPr>
        <a:xfrm>
          <a:off x="0" y="0"/>
          <a:ext cx="0" cy="0"/>
          <a:chOff x="0" y="0"/>
          <a:chExt cx="0" cy="0"/>
        </a:xfrm>
      </p:grpSpPr>
      <p:sp>
        <p:nvSpPr>
          <p:cNvPr id="89" name="Google Shape;89;p21"/>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90" name="Google Shape;90;p21"/>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rtl="0">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91" name="Google Shape;91;p21"/>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92" name="Shape 92"/>
        <p:cNvGrpSpPr/>
        <p:nvPr/>
      </p:nvGrpSpPr>
      <p:grpSpPr>
        <a:xfrm>
          <a:off x="0" y="0"/>
          <a:ext cx="0" cy="0"/>
          <a:chOff x="0" y="0"/>
          <a:chExt cx="0" cy="0"/>
        </a:xfrm>
      </p:grpSpPr>
      <p:sp>
        <p:nvSpPr>
          <p:cNvPr id="93" name="Google Shape;93;p22"/>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94" name="Google Shape;94;p22"/>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aderlix General">
  <p:cSld name="SECTION_TITLE_AND_DESCRIPTION">
    <p:spTree>
      <p:nvGrpSpPr>
        <p:cNvPr id="95" name="Shape 95"/>
        <p:cNvGrpSpPr/>
        <p:nvPr/>
      </p:nvGrpSpPr>
      <p:grpSpPr>
        <a:xfrm>
          <a:off x="0" y="0"/>
          <a:ext cx="0" cy="0"/>
          <a:chOff x="0" y="0"/>
          <a:chExt cx="0" cy="0"/>
        </a:xfrm>
      </p:grpSpPr>
      <p:sp>
        <p:nvSpPr>
          <p:cNvPr id="96" name="Google Shape;96;p2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3"/>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98" name="Google Shape;98;p23"/>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9" name="Google Shape;99;p23"/>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100" name="Google Shape;100;p23"/>
          <p:cNvSpPr txBox="1"/>
          <p:nvPr>
            <p:ph idx="12" type="sldNum"/>
          </p:nvPr>
        </p:nvSpPr>
        <p:spPr>
          <a:xfrm>
            <a:off x="402330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pic>
        <p:nvPicPr>
          <p:cNvPr id="101" name="Google Shape;101;p23"/>
          <p:cNvPicPr preferRelativeResize="0"/>
          <p:nvPr/>
        </p:nvPicPr>
        <p:blipFill>
          <a:blip r:embed="rId2">
            <a:alphaModFix/>
          </a:blip>
          <a:stretch>
            <a:fillRect/>
          </a:stretch>
        </p:blipFill>
        <p:spPr>
          <a:xfrm>
            <a:off x="192250" y="4611575"/>
            <a:ext cx="1699450" cy="445250"/>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02" name="Shape 102"/>
        <p:cNvGrpSpPr/>
        <p:nvPr/>
      </p:nvGrpSpPr>
      <p:grpSpPr>
        <a:xfrm>
          <a:off x="0" y="0"/>
          <a:ext cx="0" cy="0"/>
          <a:chOff x="0" y="0"/>
          <a:chExt cx="0" cy="0"/>
        </a:xfrm>
      </p:grpSpPr>
      <p:sp>
        <p:nvSpPr>
          <p:cNvPr id="103" name="Google Shape;103;p24"/>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4" name="Shape 104"/>
        <p:cNvGrpSpPr/>
        <p:nvPr/>
      </p:nvGrpSpPr>
      <p:grpSpPr>
        <a:xfrm>
          <a:off x="0" y="0"/>
          <a:ext cx="0" cy="0"/>
          <a:chOff x="0" y="0"/>
          <a:chExt cx="0" cy="0"/>
        </a:xfrm>
      </p:grpSpPr>
      <p:sp>
        <p:nvSpPr>
          <p:cNvPr id="105" name="Google Shape;105;p25"/>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106" name="Google Shape;106;p25"/>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rtl="0" algn="ctr">
              <a:spcBef>
                <a:spcPts val="0"/>
              </a:spcBef>
              <a:spcAft>
                <a:spcPts val="0"/>
              </a:spcAft>
              <a:buSzPts val="1800"/>
              <a:buChar char="●"/>
              <a:defRPr/>
            </a:lvl1pPr>
            <a:lvl2pPr indent="-317500" lvl="1" marL="914400" rtl="0" algn="ctr">
              <a:spcBef>
                <a:spcPts val="0"/>
              </a:spcBef>
              <a:spcAft>
                <a:spcPts val="0"/>
              </a:spcAft>
              <a:buSzPts val="1400"/>
              <a:buChar char="○"/>
              <a:defRPr/>
            </a:lvl2pPr>
            <a:lvl3pPr indent="-317500" lvl="2" marL="1371600" rtl="0" algn="ctr">
              <a:spcBef>
                <a:spcPts val="0"/>
              </a:spcBef>
              <a:spcAft>
                <a:spcPts val="0"/>
              </a:spcAft>
              <a:buSzPts val="1400"/>
              <a:buChar char="■"/>
              <a:defRPr/>
            </a:lvl3pPr>
            <a:lvl4pPr indent="-317500" lvl="3" marL="1828800" rtl="0" algn="ctr">
              <a:spcBef>
                <a:spcPts val="0"/>
              </a:spcBef>
              <a:spcAft>
                <a:spcPts val="0"/>
              </a:spcAft>
              <a:buSzPts val="1400"/>
              <a:buChar char="●"/>
              <a:defRPr/>
            </a:lvl4pPr>
            <a:lvl5pPr indent="-317500" lvl="4" marL="2286000" rtl="0" algn="ctr">
              <a:spcBef>
                <a:spcPts val="0"/>
              </a:spcBef>
              <a:spcAft>
                <a:spcPts val="0"/>
              </a:spcAft>
              <a:buSzPts val="1400"/>
              <a:buChar char="○"/>
              <a:defRPr/>
            </a:lvl5pPr>
            <a:lvl6pPr indent="-317500" lvl="5" marL="2743200" rtl="0" algn="ctr">
              <a:spcBef>
                <a:spcPts val="0"/>
              </a:spcBef>
              <a:spcAft>
                <a:spcPts val="0"/>
              </a:spcAft>
              <a:buSzPts val="1400"/>
              <a:buChar char="■"/>
              <a:defRPr/>
            </a:lvl6pPr>
            <a:lvl7pPr indent="-317500" lvl="6" marL="3200400" rtl="0" algn="ctr">
              <a:spcBef>
                <a:spcPts val="0"/>
              </a:spcBef>
              <a:spcAft>
                <a:spcPts val="0"/>
              </a:spcAft>
              <a:buSzPts val="1400"/>
              <a:buChar char="●"/>
              <a:defRPr/>
            </a:lvl7pPr>
            <a:lvl8pPr indent="-317500" lvl="7" marL="3657600" rtl="0" algn="ctr">
              <a:spcBef>
                <a:spcPts val="0"/>
              </a:spcBef>
              <a:spcAft>
                <a:spcPts val="0"/>
              </a:spcAft>
              <a:buSzPts val="1400"/>
              <a:buChar char="○"/>
              <a:defRPr/>
            </a:lvl8pPr>
            <a:lvl9pPr indent="-317500" lvl="8" marL="4114800" rtl="0" algn="ctr">
              <a:spcBef>
                <a:spcPts val="0"/>
              </a:spcBef>
              <a:spcAft>
                <a:spcPts val="0"/>
              </a:spcAft>
              <a:buSzPts val="1400"/>
              <a:buChar char="■"/>
              <a:defRPr/>
            </a:lvl9pPr>
          </a:lstStyle>
          <a:p/>
        </p:txBody>
      </p:sp>
      <p:sp>
        <p:nvSpPr>
          <p:cNvPr id="107" name="Google Shape;107;p25"/>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8" name="Shape 108"/>
        <p:cNvGrpSpPr/>
        <p:nvPr/>
      </p:nvGrpSpPr>
      <p:grpSpPr>
        <a:xfrm>
          <a:off x="0" y="0"/>
          <a:ext cx="0" cy="0"/>
          <a:chOff x="0" y="0"/>
          <a:chExt cx="0" cy="0"/>
        </a:xfrm>
      </p:grpSpPr>
      <p:sp>
        <p:nvSpPr>
          <p:cNvPr id="109" name="Google Shape;109;p26"/>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4">
  <p:cSld name="TITLE_4">
    <p:spTree>
      <p:nvGrpSpPr>
        <p:cNvPr id="110" name="Shape 110"/>
        <p:cNvGrpSpPr/>
        <p:nvPr/>
      </p:nvGrpSpPr>
      <p:grpSpPr>
        <a:xfrm>
          <a:off x="0" y="0"/>
          <a:ext cx="0" cy="0"/>
          <a:chOff x="0" y="0"/>
          <a:chExt cx="0" cy="0"/>
        </a:xfrm>
      </p:grpSpPr>
      <p:sp>
        <p:nvSpPr>
          <p:cNvPr id="111" name="Google Shape;111;p27"/>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2" name="Google Shape;112;p27"/>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13" name="Google Shape;113;p27"/>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3">
  <p:cSld name="TITLE_3">
    <p:spTree>
      <p:nvGrpSpPr>
        <p:cNvPr id="114" name="Shape 114"/>
        <p:cNvGrpSpPr/>
        <p:nvPr/>
      </p:nvGrpSpPr>
      <p:grpSpPr>
        <a:xfrm>
          <a:off x="0" y="0"/>
          <a:ext cx="0" cy="0"/>
          <a:chOff x="0" y="0"/>
          <a:chExt cx="0" cy="0"/>
        </a:xfrm>
      </p:grpSpPr>
      <p:sp>
        <p:nvSpPr>
          <p:cNvPr id="115" name="Google Shape;115;p28"/>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6" name="Google Shape;116;p28"/>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17" name="Google Shape;117;p28"/>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6">
  <p:cSld name="TITLE_AND_BODY_6">
    <p:spTree>
      <p:nvGrpSpPr>
        <p:cNvPr id="118" name="Shape 118"/>
        <p:cNvGrpSpPr/>
        <p:nvPr/>
      </p:nvGrpSpPr>
      <p:grpSpPr>
        <a:xfrm>
          <a:off x="0" y="0"/>
          <a:ext cx="0" cy="0"/>
          <a:chOff x="0" y="0"/>
          <a:chExt cx="0" cy="0"/>
        </a:xfrm>
      </p:grpSpPr>
      <p:sp>
        <p:nvSpPr>
          <p:cNvPr id="119" name="Google Shape;119;p29"/>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20" name="Google Shape;120;p2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21" name="Google Shape;121;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122" name="Shape 122"/>
        <p:cNvGrpSpPr/>
        <p:nvPr/>
      </p:nvGrpSpPr>
      <p:grpSpPr>
        <a:xfrm>
          <a:off x="0" y="0"/>
          <a:ext cx="0" cy="0"/>
          <a:chOff x="0" y="0"/>
          <a:chExt cx="0" cy="0"/>
        </a:xfrm>
      </p:grpSpPr>
      <p:sp>
        <p:nvSpPr>
          <p:cNvPr id="123" name="Google Shape;123;p30"/>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p:txBody>
      </p:sp>
      <p:sp>
        <p:nvSpPr>
          <p:cNvPr id="124" name="Google Shape;124;p30"/>
          <p:cNvSpPr/>
          <p:nvPr/>
        </p:nvSpPr>
        <p:spPr>
          <a:xfrm>
            <a:off x="0" y="1275725"/>
            <a:ext cx="9201000" cy="15564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30"/>
          <p:cNvSpPr/>
          <p:nvPr/>
        </p:nvSpPr>
        <p:spPr>
          <a:xfrm>
            <a:off x="311700" y="1398950"/>
            <a:ext cx="1296900" cy="1296900"/>
          </a:xfrm>
          <a:prstGeom prst="rect">
            <a:avLst/>
          </a:prstGeom>
          <a:solidFill>
            <a:schemeClr val="lt1"/>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30"/>
          <p:cNvSpPr txBox="1"/>
          <p:nvPr/>
        </p:nvSpPr>
        <p:spPr>
          <a:xfrm>
            <a:off x="1734900" y="147515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Speaker:</a:t>
            </a:r>
            <a:endParaRPr>
              <a:solidFill>
                <a:schemeClr val="lt1"/>
              </a:solidFill>
              <a:latin typeface="Roboto"/>
              <a:ea typeface="Roboto"/>
              <a:cs typeface="Roboto"/>
              <a:sym typeface="Roboto"/>
            </a:endParaRPr>
          </a:p>
        </p:txBody>
      </p:sp>
      <p:sp>
        <p:nvSpPr>
          <p:cNvPr id="127" name="Google Shape;127;p30"/>
          <p:cNvSpPr txBox="1"/>
          <p:nvPr/>
        </p:nvSpPr>
        <p:spPr>
          <a:xfrm>
            <a:off x="1734900" y="1777625"/>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Dominio:</a:t>
            </a:r>
            <a:endParaRPr>
              <a:solidFill>
                <a:schemeClr val="lt1"/>
              </a:solidFill>
              <a:latin typeface="Roboto"/>
              <a:ea typeface="Roboto"/>
              <a:cs typeface="Roboto"/>
              <a:sym typeface="Roboto"/>
            </a:endParaRPr>
          </a:p>
        </p:txBody>
      </p:sp>
      <p:sp>
        <p:nvSpPr>
          <p:cNvPr id="128" name="Google Shape;128;p30"/>
          <p:cNvSpPr txBox="1"/>
          <p:nvPr/>
        </p:nvSpPr>
        <p:spPr>
          <a:xfrm>
            <a:off x="1734900" y="208010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Reconocimiento:</a:t>
            </a:r>
            <a:endParaRPr>
              <a:solidFill>
                <a:schemeClr val="lt1"/>
              </a:solidFill>
              <a:latin typeface="Roboto"/>
              <a:ea typeface="Roboto"/>
              <a:cs typeface="Roboto"/>
              <a:sym typeface="Roboto"/>
            </a:endParaRPr>
          </a:p>
        </p:txBody>
      </p:sp>
      <p:sp>
        <p:nvSpPr>
          <p:cNvPr id="129" name="Google Shape;129;p30"/>
          <p:cNvSpPr txBox="1"/>
          <p:nvPr>
            <p:ph idx="1" type="subTitle"/>
          </p:nvPr>
        </p:nvSpPr>
        <p:spPr>
          <a:xfrm>
            <a:off x="3196500" y="14751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30" name="Google Shape;130;p30"/>
          <p:cNvSpPr txBox="1"/>
          <p:nvPr>
            <p:ph idx="2" type="subTitle"/>
          </p:nvPr>
        </p:nvSpPr>
        <p:spPr>
          <a:xfrm>
            <a:off x="3196500" y="17776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31" name="Google Shape;131;p30"/>
          <p:cNvSpPr txBox="1"/>
          <p:nvPr>
            <p:ph idx="3" type="subTitle"/>
          </p:nvPr>
        </p:nvSpPr>
        <p:spPr>
          <a:xfrm>
            <a:off x="3196500" y="20801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32" name="Google Shape;132;p30"/>
          <p:cNvSpPr txBox="1"/>
          <p:nvPr/>
        </p:nvSpPr>
        <p:spPr>
          <a:xfrm>
            <a:off x="311700" y="2953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Título:</a:t>
            </a:r>
            <a:endParaRPr>
              <a:solidFill>
                <a:srgbClr val="1C1E2C"/>
              </a:solidFill>
              <a:latin typeface="Roboto"/>
              <a:ea typeface="Roboto"/>
              <a:cs typeface="Roboto"/>
              <a:sym typeface="Roboto"/>
            </a:endParaRPr>
          </a:p>
        </p:txBody>
      </p:sp>
      <p:sp>
        <p:nvSpPr>
          <p:cNvPr id="133" name="Google Shape;133;p30"/>
          <p:cNvSpPr txBox="1"/>
          <p:nvPr/>
        </p:nvSpPr>
        <p:spPr>
          <a:xfrm>
            <a:off x="311700" y="325625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Impacto:</a:t>
            </a:r>
            <a:endParaRPr>
              <a:solidFill>
                <a:srgbClr val="1C1E2C"/>
              </a:solidFill>
              <a:latin typeface="Roboto"/>
              <a:ea typeface="Roboto"/>
              <a:cs typeface="Roboto"/>
              <a:sym typeface="Roboto"/>
            </a:endParaRPr>
          </a:p>
        </p:txBody>
      </p:sp>
      <p:sp>
        <p:nvSpPr>
          <p:cNvPr id="134" name="Google Shape;134;p30"/>
          <p:cNvSpPr txBox="1"/>
          <p:nvPr/>
        </p:nvSpPr>
        <p:spPr>
          <a:xfrm>
            <a:off x="311700" y="355872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Subtítulos:</a:t>
            </a:r>
            <a:endParaRPr>
              <a:solidFill>
                <a:srgbClr val="1C1E2C"/>
              </a:solidFill>
              <a:latin typeface="Roboto"/>
              <a:ea typeface="Roboto"/>
              <a:cs typeface="Roboto"/>
              <a:sym typeface="Roboto"/>
            </a:endParaRPr>
          </a:p>
        </p:txBody>
      </p:sp>
      <p:sp>
        <p:nvSpPr>
          <p:cNvPr id="135" name="Google Shape;135;p30"/>
          <p:cNvSpPr txBox="1"/>
          <p:nvPr>
            <p:ph idx="4" type="subTitle"/>
          </p:nvPr>
        </p:nvSpPr>
        <p:spPr>
          <a:xfrm>
            <a:off x="2001900" y="2953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36" name="Google Shape;136;p30"/>
          <p:cNvSpPr txBox="1"/>
          <p:nvPr>
            <p:ph idx="5" type="subTitle"/>
          </p:nvPr>
        </p:nvSpPr>
        <p:spPr>
          <a:xfrm>
            <a:off x="2001900" y="32562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37" name="Google Shape;137;p30"/>
          <p:cNvSpPr txBox="1"/>
          <p:nvPr>
            <p:ph idx="6" type="subTitle"/>
          </p:nvPr>
        </p:nvSpPr>
        <p:spPr>
          <a:xfrm>
            <a:off x="2001900" y="35587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38" name="Google Shape;138;p30"/>
          <p:cNvSpPr txBox="1"/>
          <p:nvPr/>
        </p:nvSpPr>
        <p:spPr>
          <a:xfrm>
            <a:off x="311700" y="386120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Fecha:</a:t>
            </a:r>
            <a:endParaRPr>
              <a:solidFill>
                <a:srgbClr val="1C1E2C"/>
              </a:solidFill>
              <a:latin typeface="Roboto"/>
              <a:ea typeface="Roboto"/>
              <a:cs typeface="Roboto"/>
              <a:sym typeface="Roboto"/>
            </a:endParaRPr>
          </a:p>
        </p:txBody>
      </p:sp>
      <p:sp>
        <p:nvSpPr>
          <p:cNvPr id="139" name="Google Shape;139;p30"/>
          <p:cNvSpPr txBox="1"/>
          <p:nvPr>
            <p:ph idx="7" type="subTitle"/>
          </p:nvPr>
        </p:nvSpPr>
        <p:spPr>
          <a:xfrm>
            <a:off x="2001900" y="38612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40" name="Google Shape;140;p30"/>
          <p:cNvSpPr txBox="1"/>
          <p:nvPr>
            <p:ph idx="12" type="sldNum"/>
          </p:nvPr>
        </p:nvSpPr>
        <p:spPr>
          <a:xfrm>
            <a:off x="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41" name="Google Shape;141;p30"/>
          <p:cNvSpPr txBox="1"/>
          <p:nvPr/>
        </p:nvSpPr>
        <p:spPr>
          <a:xfrm>
            <a:off x="311700" y="4156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Grabada en:</a:t>
            </a:r>
            <a:endParaRPr>
              <a:solidFill>
                <a:srgbClr val="1C1E2C"/>
              </a:solidFill>
              <a:latin typeface="Roboto"/>
              <a:ea typeface="Roboto"/>
              <a:cs typeface="Roboto"/>
              <a:sym typeface="Roboto"/>
            </a:endParaRPr>
          </a:p>
        </p:txBody>
      </p:sp>
      <p:sp>
        <p:nvSpPr>
          <p:cNvPr id="142" name="Google Shape;142;p30"/>
          <p:cNvSpPr txBox="1"/>
          <p:nvPr>
            <p:ph idx="8" type="subTitle"/>
          </p:nvPr>
        </p:nvSpPr>
        <p:spPr>
          <a:xfrm>
            <a:off x="2001900" y="4156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7">
    <p:spTree>
      <p:nvGrpSpPr>
        <p:cNvPr id="143" name="Shape 143"/>
        <p:cNvGrpSpPr/>
        <p:nvPr/>
      </p:nvGrpSpPr>
      <p:grpSpPr>
        <a:xfrm>
          <a:off x="0" y="0"/>
          <a:ext cx="0" cy="0"/>
          <a:chOff x="0" y="0"/>
          <a:chExt cx="0" cy="0"/>
        </a:xfrm>
      </p:grpSpPr>
      <p:sp>
        <p:nvSpPr>
          <p:cNvPr id="144" name="Google Shape;144;p31"/>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45" name="Google Shape;145;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146" name="Google Shape;146;p3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
  <p:cSld name="TITLE_AND_BODY_8">
    <p:spTree>
      <p:nvGrpSpPr>
        <p:cNvPr id="147" name="Shape 147"/>
        <p:cNvGrpSpPr/>
        <p:nvPr/>
      </p:nvGrpSpPr>
      <p:grpSpPr>
        <a:xfrm>
          <a:off x="0" y="0"/>
          <a:ext cx="0" cy="0"/>
          <a:chOff x="0" y="0"/>
          <a:chExt cx="0" cy="0"/>
        </a:xfrm>
      </p:grpSpPr>
      <p:sp>
        <p:nvSpPr>
          <p:cNvPr id="148" name="Google Shape;148;p32"/>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49" name="Google Shape;149;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150" name="Google Shape;150;p3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1">
  <p:cSld name="CUSTOM_1">
    <p:spTree>
      <p:nvGrpSpPr>
        <p:cNvPr id="151" name="Shape 151"/>
        <p:cNvGrpSpPr/>
        <p:nvPr/>
      </p:nvGrpSpPr>
      <p:grpSpPr>
        <a:xfrm>
          <a:off x="0" y="0"/>
          <a:ext cx="0" cy="0"/>
          <a:chOff x="0" y="0"/>
          <a:chExt cx="0" cy="0"/>
        </a:xfrm>
      </p:grpSpPr>
      <p:sp>
        <p:nvSpPr>
          <p:cNvPr id="152" name="Google Shape;152;p3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p:txBody>
      </p:sp>
      <p:sp>
        <p:nvSpPr>
          <p:cNvPr id="153" name="Google Shape;153;p33"/>
          <p:cNvSpPr/>
          <p:nvPr/>
        </p:nvSpPr>
        <p:spPr>
          <a:xfrm>
            <a:off x="0" y="1275725"/>
            <a:ext cx="9201000" cy="15564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33"/>
          <p:cNvSpPr/>
          <p:nvPr/>
        </p:nvSpPr>
        <p:spPr>
          <a:xfrm>
            <a:off x="311700" y="1398950"/>
            <a:ext cx="1296900" cy="1296900"/>
          </a:xfrm>
          <a:prstGeom prst="rect">
            <a:avLst/>
          </a:prstGeom>
          <a:solidFill>
            <a:schemeClr val="lt1"/>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33"/>
          <p:cNvSpPr txBox="1"/>
          <p:nvPr/>
        </p:nvSpPr>
        <p:spPr>
          <a:xfrm>
            <a:off x="1734900" y="147515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Speaker:</a:t>
            </a:r>
            <a:endParaRPr>
              <a:solidFill>
                <a:schemeClr val="lt1"/>
              </a:solidFill>
              <a:latin typeface="Roboto"/>
              <a:ea typeface="Roboto"/>
              <a:cs typeface="Roboto"/>
              <a:sym typeface="Roboto"/>
            </a:endParaRPr>
          </a:p>
        </p:txBody>
      </p:sp>
      <p:sp>
        <p:nvSpPr>
          <p:cNvPr id="156" name="Google Shape;156;p33"/>
          <p:cNvSpPr txBox="1"/>
          <p:nvPr/>
        </p:nvSpPr>
        <p:spPr>
          <a:xfrm>
            <a:off x="1734900" y="1777625"/>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Dominio:</a:t>
            </a:r>
            <a:endParaRPr>
              <a:solidFill>
                <a:schemeClr val="lt1"/>
              </a:solidFill>
              <a:latin typeface="Roboto"/>
              <a:ea typeface="Roboto"/>
              <a:cs typeface="Roboto"/>
              <a:sym typeface="Roboto"/>
            </a:endParaRPr>
          </a:p>
        </p:txBody>
      </p:sp>
      <p:sp>
        <p:nvSpPr>
          <p:cNvPr id="157" name="Google Shape;157;p33"/>
          <p:cNvSpPr txBox="1"/>
          <p:nvPr/>
        </p:nvSpPr>
        <p:spPr>
          <a:xfrm>
            <a:off x="1734900" y="208010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Reconocimiento:</a:t>
            </a:r>
            <a:endParaRPr>
              <a:solidFill>
                <a:schemeClr val="lt1"/>
              </a:solidFill>
              <a:latin typeface="Roboto"/>
              <a:ea typeface="Roboto"/>
              <a:cs typeface="Roboto"/>
              <a:sym typeface="Roboto"/>
            </a:endParaRPr>
          </a:p>
        </p:txBody>
      </p:sp>
      <p:sp>
        <p:nvSpPr>
          <p:cNvPr id="158" name="Google Shape;158;p33"/>
          <p:cNvSpPr txBox="1"/>
          <p:nvPr>
            <p:ph idx="1" type="subTitle"/>
          </p:nvPr>
        </p:nvSpPr>
        <p:spPr>
          <a:xfrm>
            <a:off x="3196500" y="14751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59" name="Google Shape;159;p33"/>
          <p:cNvSpPr txBox="1"/>
          <p:nvPr>
            <p:ph idx="2" type="subTitle"/>
          </p:nvPr>
        </p:nvSpPr>
        <p:spPr>
          <a:xfrm>
            <a:off x="3196500" y="17776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60" name="Google Shape;160;p33"/>
          <p:cNvSpPr txBox="1"/>
          <p:nvPr>
            <p:ph idx="3" type="subTitle"/>
          </p:nvPr>
        </p:nvSpPr>
        <p:spPr>
          <a:xfrm>
            <a:off x="3196500" y="20801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61" name="Google Shape;161;p33"/>
          <p:cNvSpPr txBox="1"/>
          <p:nvPr/>
        </p:nvSpPr>
        <p:spPr>
          <a:xfrm>
            <a:off x="311700" y="2953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Título:</a:t>
            </a:r>
            <a:endParaRPr>
              <a:solidFill>
                <a:srgbClr val="1C1E2C"/>
              </a:solidFill>
              <a:latin typeface="Roboto"/>
              <a:ea typeface="Roboto"/>
              <a:cs typeface="Roboto"/>
              <a:sym typeface="Roboto"/>
            </a:endParaRPr>
          </a:p>
        </p:txBody>
      </p:sp>
      <p:sp>
        <p:nvSpPr>
          <p:cNvPr id="162" name="Google Shape;162;p33"/>
          <p:cNvSpPr txBox="1"/>
          <p:nvPr/>
        </p:nvSpPr>
        <p:spPr>
          <a:xfrm>
            <a:off x="311700" y="325625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Impacto:</a:t>
            </a:r>
            <a:endParaRPr>
              <a:solidFill>
                <a:srgbClr val="1C1E2C"/>
              </a:solidFill>
              <a:latin typeface="Roboto"/>
              <a:ea typeface="Roboto"/>
              <a:cs typeface="Roboto"/>
              <a:sym typeface="Roboto"/>
            </a:endParaRPr>
          </a:p>
        </p:txBody>
      </p:sp>
      <p:sp>
        <p:nvSpPr>
          <p:cNvPr id="163" name="Google Shape;163;p33"/>
          <p:cNvSpPr txBox="1"/>
          <p:nvPr/>
        </p:nvSpPr>
        <p:spPr>
          <a:xfrm>
            <a:off x="311700" y="355872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Subtítulos:</a:t>
            </a:r>
            <a:endParaRPr>
              <a:solidFill>
                <a:srgbClr val="1C1E2C"/>
              </a:solidFill>
              <a:latin typeface="Roboto"/>
              <a:ea typeface="Roboto"/>
              <a:cs typeface="Roboto"/>
              <a:sym typeface="Roboto"/>
            </a:endParaRPr>
          </a:p>
        </p:txBody>
      </p:sp>
      <p:sp>
        <p:nvSpPr>
          <p:cNvPr id="164" name="Google Shape;164;p33"/>
          <p:cNvSpPr txBox="1"/>
          <p:nvPr>
            <p:ph idx="4" type="subTitle"/>
          </p:nvPr>
        </p:nvSpPr>
        <p:spPr>
          <a:xfrm>
            <a:off x="2001900" y="2953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65" name="Google Shape;165;p33"/>
          <p:cNvSpPr txBox="1"/>
          <p:nvPr>
            <p:ph idx="5" type="subTitle"/>
          </p:nvPr>
        </p:nvSpPr>
        <p:spPr>
          <a:xfrm>
            <a:off x="2001900" y="32562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66" name="Google Shape;166;p33"/>
          <p:cNvSpPr txBox="1"/>
          <p:nvPr>
            <p:ph idx="6" type="subTitle"/>
          </p:nvPr>
        </p:nvSpPr>
        <p:spPr>
          <a:xfrm>
            <a:off x="2001900" y="35587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67" name="Google Shape;167;p33"/>
          <p:cNvSpPr txBox="1"/>
          <p:nvPr/>
        </p:nvSpPr>
        <p:spPr>
          <a:xfrm>
            <a:off x="311700" y="386120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Fecha:</a:t>
            </a:r>
            <a:endParaRPr>
              <a:solidFill>
                <a:srgbClr val="1C1E2C"/>
              </a:solidFill>
              <a:latin typeface="Roboto"/>
              <a:ea typeface="Roboto"/>
              <a:cs typeface="Roboto"/>
              <a:sym typeface="Roboto"/>
            </a:endParaRPr>
          </a:p>
        </p:txBody>
      </p:sp>
      <p:sp>
        <p:nvSpPr>
          <p:cNvPr id="168" name="Google Shape;168;p33"/>
          <p:cNvSpPr txBox="1"/>
          <p:nvPr>
            <p:ph idx="7" type="subTitle"/>
          </p:nvPr>
        </p:nvSpPr>
        <p:spPr>
          <a:xfrm>
            <a:off x="2001900" y="38612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169" name="Google Shape;169;p3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70" name="Google Shape;170;p33"/>
          <p:cNvSpPr txBox="1"/>
          <p:nvPr/>
        </p:nvSpPr>
        <p:spPr>
          <a:xfrm>
            <a:off x="311700" y="4156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Grabada en:</a:t>
            </a:r>
            <a:endParaRPr>
              <a:solidFill>
                <a:srgbClr val="1C1E2C"/>
              </a:solidFill>
              <a:latin typeface="Roboto"/>
              <a:ea typeface="Roboto"/>
              <a:cs typeface="Roboto"/>
              <a:sym typeface="Roboto"/>
            </a:endParaRPr>
          </a:p>
        </p:txBody>
      </p:sp>
      <p:sp>
        <p:nvSpPr>
          <p:cNvPr id="171" name="Google Shape;171;p33"/>
          <p:cNvSpPr txBox="1"/>
          <p:nvPr>
            <p:ph idx="8" type="subTitle"/>
          </p:nvPr>
        </p:nvSpPr>
        <p:spPr>
          <a:xfrm>
            <a:off x="2001900" y="4156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3">
  <p:cSld name="TITLE_AND_BODY_9">
    <p:spTree>
      <p:nvGrpSpPr>
        <p:cNvPr id="172" name="Shape 172"/>
        <p:cNvGrpSpPr/>
        <p:nvPr/>
      </p:nvGrpSpPr>
      <p:grpSpPr>
        <a:xfrm>
          <a:off x="0" y="0"/>
          <a:ext cx="0" cy="0"/>
          <a:chOff x="0" y="0"/>
          <a:chExt cx="0" cy="0"/>
        </a:xfrm>
      </p:grpSpPr>
      <p:sp>
        <p:nvSpPr>
          <p:cNvPr id="173" name="Google Shape;173;p34"/>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74" name="Google Shape;174;p3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175" name="Google Shape;175;p3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76" name="Google Shape;176;p34"/>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177" name="Google Shape;177;p34"/>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178" name="Google Shape;178;p34"/>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4">
  <p:cSld name="TITLE_AND_BODY_10">
    <p:spTree>
      <p:nvGrpSpPr>
        <p:cNvPr id="179" name="Shape 179"/>
        <p:cNvGrpSpPr/>
        <p:nvPr/>
      </p:nvGrpSpPr>
      <p:grpSpPr>
        <a:xfrm>
          <a:off x="0" y="0"/>
          <a:ext cx="0" cy="0"/>
          <a:chOff x="0" y="0"/>
          <a:chExt cx="0" cy="0"/>
        </a:xfrm>
      </p:grpSpPr>
      <p:sp>
        <p:nvSpPr>
          <p:cNvPr id="180" name="Google Shape;180;p35"/>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1" name="Google Shape;181;p3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182" name="Google Shape;182;p3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83" name="Google Shape;183;p35"/>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184" name="Google Shape;184;p35"/>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185" name="Google Shape;185;p35"/>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2">
  <p:cSld name="CUSTOM_2">
    <p:spTree>
      <p:nvGrpSpPr>
        <p:cNvPr id="186" name="Shape 186"/>
        <p:cNvGrpSpPr/>
        <p:nvPr/>
      </p:nvGrpSpPr>
      <p:grpSpPr>
        <a:xfrm>
          <a:off x="0" y="0"/>
          <a:ext cx="0" cy="0"/>
          <a:chOff x="0" y="0"/>
          <a:chExt cx="0" cy="0"/>
        </a:xfrm>
      </p:grpSpPr>
      <p:sp>
        <p:nvSpPr>
          <p:cNvPr id="187" name="Google Shape;187;p3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p:txBody>
      </p:sp>
      <p:sp>
        <p:nvSpPr>
          <p:cNvPr id="188" name="Google Shape;188;p36"/>
          <p:cNvSpPr/>
          <p:nvPr/>
        </p:nvSpPr>
        <p:spPr>
          <a:xfrm>
            <a:off x="0" y="1275725"/>
            <a:ext cx="9201000" cy="15564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36"/>
          <p:cNvSpPr/>
          <p:nvPr/>
        </p:nvSpPr>
        <p:spPr>
          <a:xfrm>
            <a:off x="311700" y="1398950"/>
            <a:ext cx="1296900" cy="1296900"/>
          </a:xfrm>
          <a:prstGeom prst="rect">
            <a:avLst/>
          </a:prstGeom>
          <a:solidFill>
            <a:schemeClr val="lt1"/>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36"/>
          <p:cNvSpPr txBox="1"/>
          <p:nvPr/>
        </p:nvSpPr>
        <p:spPr>
          <a:xfrm>
            <a:off x="1734900" y="147515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Speaker:</a:t>
            </a:r>
            <a:endParaRPr>
              <a:solidFill>
                <a:schemeClr val="lt1"/>
              </a:solidFill>
              <a:latin typeface="Roboto"/>
              <a:ea typeface="Roboto"/>
              <a:cs typeface="Roboto"/>
              <a:sym typeface="Roboto"/>
            </a:endParaRPr>
          </a:p>
        </p:txBody>
      </p:sp>
      <p:sp>
        <p:nvSpPr>
          <p:cNvPr id="191" name="Google Shape;191;p36"/>
          <p:cNvSpPr txBox="1"/>
          <p:nvPr/>
        </p:nvSpPr>
        <p:spPr>
          <a:xfrm>
            <a:off x="1734900" y="1777625"/>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Dominio:</a:t>
            </a:r>
            <a:endParaRPr>
              <a:solidFill>
                <a:schemeClr val="lt1"/>
              </a:solidFill>
              <a:latin typeface="Roboto"/>
              <a:ea typeface="Roboto"/>
              <a:cs typeface="Roboto"/>
              <a:sym typeface="Roboto"/>
            </a:endParaRPr>
          </a:p>
        </p:txBody>
      </p:sp>
      <p:sp>
        <p:nvSpPr>
          <p:cNvPr id="192" name="Google Shape;192;p36"/>
          <p:cNvSpPr txBox="1"/>
          <p:nvPr/>
        </p:nvSpPr>
        <p:spPr>
          <a:xfrm>
            <a:off x="1734900" y="208010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Reconocimiento:</a:t>
            </a:r>
            <a:endParaRPr>
              <a:solidFill>
                <a:schemeClr val="lt1"/>
              </a:solidFill>
              <a:latin typeface="Roboto"/>
              <a:ea typeface="Roboto"/>
              <a:cs typeface="Roboto"/>
              <a:sym typeface="Roboto"/>
            </a:endParaRPr>
          </a:p>
        </p:txBody>
      </p:sp>
      <p:sp>
        <p:nvSpPr>
          <p:cNvPr id="193" name="Google Shape;193;p36"/>
          <p:cNvSpPr txBox="1"/>
          <p:nvPr>
            <p:ph idx="1" type="subTitle"/>
          </p:nvPr>
        </p:nvSpPr>
        <p:spPr>
          <a:xfrm>
            <a:off x="3196500" y="14751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94" name="Google Shape;194;p36"/>
          <p:cNvSpPr txBox="1"/>
          <p:nvPr>
            <p:ph idx="2" type="subTitle"/>
          </p:nvPr>
        </p:nvSpPr>
        <p:spPr>
          <a:xfrm>
            <a:off x="3196500" y="17776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95" name="Google Shape;195;p36"/>
          <p:cNvSpPr txBox="1"/>
          <p:nvPr>
            <p:ph idx="3" type="subTitle"/>
          </p:nvPr>
        </p:nvSpPr>
        <p:spPr>
          <a:xfrm>
            <a:off x="3196500" y="20801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196" name="Google Shape;196;p36"/>
          <p:cNvSpPr txBox="1"/>
          <p:nvPr/>
        </p:nvSpPr>
        <p:spPr>
          <a:xfrm>
            <a:off x="311700" y="2953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Título:</a:t>
            </a:r>
            <a:endParaRPr>
              <a:solidFill>
                <a:srgbClr val="1C1E2C"/>
              </a:solidFill>
              <a:latin typeface="Roboto"/>
              <a:ea typeface="Roboto"/>
              <a:cs typeface="Roboto"/>
              <a:sym typeface="Roboto"/>
            </a:endParaRPr>
          </a:p>
        </p:txBody>
      </p:sp>
      <p:sp>
        <p:nvSpPr>
          <p:cNvPr id="197" name="Google Shape;197;p36"/>
          <p:cNvSpPr txBox="1"/>
          <p:nvPr/>
        </p:nvSpPr>
        <p:spPr>
          <a:xfrm>
            <a:off x="311700" y="325625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Impacto:</a:t>
            </a:r>
            <a:endParaRPr>
              <a:solidFill>
                <a:srgbClr val="1C1E2C"/>
              </a:solidFill>
              <a:latin typeface="Roboto"/>
              <a:ea typeface="Roboto"/>
              <a:cs typeface="Roboto"/>
              <a:sym typeface="Roboto"/>
            </a:endParaRPr>
          </a:p>
        </p:txBody>
      </p:sp>
      <p:sp>
        <p:nvSpPr>
          <p:cNvPr id="198" name="Google Shape;198;p36"/>
          <p:cNvSpPr txBox="1"/>
          <p:nvPr/>
        </p:nvSpPr>
        <p:spPr>
          <a:xfrm>
            <a:off x="311700" y="355872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Subtítulos:</a:t>
            </a:r>
            <a:endParaRPr>
              <a:solidFill>
                <a:srgbClr val="1C1E2C"/>
              </a:solidFill>
              <a:latin typeface="Roboto"/>
              <a:ea typeface="Roboto"/>
              <a:cs typeface="Roboto"/>
              <a:sym typeface="Roboto"/>
            </a:endParaRPr>
          </a:p>
        </p:txBody>
      </p:sp>
      <p:sp>
        <p:nvSpPr>
          <p:cNvPr id="199" name="Google Shape;199;p36"/>
          <p:cNvSpPr txBox="1"/>
          <p:nvPr>
            <p:ph idx="4" type="subTitle"/>
          </p:nvPr>
        </p:nvSpPr>
        <p:spPr>
          <a:xfrm>
            <a:off x="2001900" y="2953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200" name="Google Shape;200;p36"/>
          <p:cNvSpPr txBox="1"/>
          <p:nvPr>
            <p:ph idx="5" type="subTitle"/>
          </p:nvPr>
        </p:nvSpPr>
        <p:spPr>
          <a:xfrm>
            <a:off x="2001900" y="32562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201" name="Google Shape;201;p36"/>
          <p:cNvSpPr txBox="1"/>
          <p:nvPr>
            <p:ph idx="6" type="subTitle"/>
          </p:nvPr>
        </p:nvSpPr>
        <p:spPr>
          <a:xfrm>
            <a:off x="2001900" y="35587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202" name="Google Shape;202;p36"/>
          <p:cNvSpPr txBox="1"/>
          <p:nvPr/>
        </p:nvSpPr>
        <p:spPr>
          <a:xfrm>
            <a:off x="311700" y="386120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Fecha:</a:t>
            </a:r>
            <a:endParaRPr>
              <a:solidFill>
                <a:srgbClr val="1C1E2C"/>
              </a:solidFill>
              <a:latin typeface="Roboto"/>
              <a:ea typeface="Roboto"/>
              <a:cs typeface="Roboto"/>
              <a:sym typeface="Roboto"/>
            </a:endParaRPr>
          </a:p>
        </p:txBody>
      </p:sp>
      <p:sp>
        <p:nvSpPr>
          <p:cNvPr id="203" name="Google Shape;203;p36"/>
          <p:cNvSpPr txBox="1"/>
          <p:nvPr>
            <p:ph idx="7" type="subTitle"/>
          </p:nvPr>
        </p:nvSpPr>
        <p:spPr>
          <a:xfrm>
            <a:off x="2001900" y="38612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204" name="Google Shape;204;p3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05" name="Google Shape;205;p36"/>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06" name="Google Shape;206;p36"/>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07" name="Google Shape;207;p36"/>
          <p:cNvSpPr txBox="1"/>
          <p:nvPr>
            <p:ph idx="8"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
        <p:nvSpPr>
          <p:cNvPr id="208" name="Google Shape;208;p36"/>
          <p:cNvSpPr txBox="1"/>
          <p:nvPr/>
        </p:nvSpPr>
        <p:spPr>
          <a:xfrm>
            <a:off x="311700" y="4156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Grabada en:</a:t>
            </a:r>
            <a:endParaRPr>
              <a:solidFill>
                <a:srgbClr val="1C1E2C"/>
              </a:solidFill>
              <a:latin typeface="Roboto"/>
              <a:ea typeface="Roboto"/>
              <a:cs typeface="Roboto"/>
              <a:sym typeface="Roboto"/>
            </a:endParaRPr>
          </a:p>
        </p:txBody>
      </p:sp>
      <p:sp>
        <p:nvSpPr>
          <p:cNvPr id="209" name="Google Shape;209;p36"/>
          <p:cNvSpPr txBox="1"/>
          <p:nvPr>
            <p:ph idx="9" type="subTitle"/>
          </p:nvPr>
        </p:nvSpPr>
        <p:spPr>
          <a:xfrm>
            <a:off x="2001900" y="4156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5">
  <p:cSld name="TITLE_AND_BODY_25">
    <p:spTree>
      <p:nvGrpSpPr>
        <p:cNvPr id="210" name="Shape 210"/>
        <p:cNvGrpSpPr/>
        <p:nvPr/>
      </p:nvGrpSpPr>
      <p:grpSpPr>
        <a:xfrm>
          <a:off x="0" y="0"/>
          <a:ext cx="0" cy="0"/>
          <a:chOff x="0" y="0"/>
          <a:chExt cx="0" cy="0"/>
        </a:xfrm>
      </p:grpSpPr>
      <p:pic>
        <p:nvPicPr>
          <p:cNvPr id="211" name="Google Shape;211;p37"/>
          <p:cNvPicPr preferRelativeResize="0"/>
          <p:nvPr/>
        </p:nvPicPr>
        <p:blipFill>
          <a:blip r:embed="rId2">
            <a:alphaModFix/>
          </a:blip>
          <a:stretch>
            <a:fillRect/>
          </a:stretch>
        </p:blipFill>
        <p:spPr>
          <a:xfrm>
            <a:off x="0" y="0"/>
            <a:ext cx="9144000" cy="5143500"/>
          </a:xfrm>
          <a:prstGeom prst="rect">
            <a:avLst/>
          </a:prstGeom>
          <a:noFill/>
          <a:ln>
            <a:noFill/>
          </a:ln>
        </p:spPr>
      </p:pic>
      <p:sp>
        <p:nvSpPr>
          <p:cNvPr id="212" name="Google Shape;212;p37"/>
          <p:cNvSpPr txBox="1"/>
          <p:nvPr>
            <p:ph type="title"/>
          </p:nvPr>
        </p:nvSpPr>
        <p:spPr>
          <a:xfrm>
            <a:off x="311700" y="368825"/>
            <a:ext cx="8520600" cy="572700"/>
          </a:xfrm>
          <a:prstGeom prst="rect">
            <a:avLst/>
          </a:prstGeom>
          <a:ln>
            <a:noFill/>
          </a:ln>
        </p:spPr>
        <p:txBody>
          <a:bodyPr anchorCtr="0" anchor="t" bIns="91425" lIns="91425" spcFirstLastPara="1" rIns="91425" wrap="square" tIns="91425">
            <a:normAutofit/>
          </a:bodyPr>
          <a:lstStyle>
            <a:lvl1pPr lvl="0" rtl="0" algn="ctr">
              <a:spcBef>
                <a:spcPts val="0"/>
              </a:spcBef>
              <a:spcAft>
                <a:spcPts val="0"/>
              </a:spcAft>
              <a:buClr>
                <a:srgbClr val="FFFFFF"/>
              </a:buClr>
              <a:buSzPts val="2800"/>
              <a:buFont typeface="Fjalla One"/>
              <a:buNone/>
              <a:defRPr>
                <a:solidFill>
                  <a:srgbClr val="FFFFFF"/>
                </a:solidFill>
                <a:latin typeface="Fjalla One"/>
                <a:ea typeface="Fjalla One"/>
                <a:cs typeface="Fjalla One"/>
                <a:sym typeface="Fjalla One"/>
              </a:defRPr>
            </a:lvl1pPr>
            <a:lvl2pPr lvl="1" rtl="0" algn="ctr">
              <a:spcBef>
                <a:spcPts val="0"/>
              </a:spcBef>
              <a:spcAft>
                <a:spcPts val="0"/>
              </a:spcAft>
              <a:buSzPts val="2800"/>
              <a:buFont typeface="Fjalla One"/>
              <a:buNone/>
              <a:defRPr>
                <a:latin typeface="Fjalla One"/>
                <a:ea typeface="Fjalla One"/>
                <a:cs typeface="Fjalla One"/>
                <a:sym typeface="Fjalla One"/>
              </a:defRPr>
            </a:lvl2pPr>
            <a:lvl3pPr lvl="2" rtl="0" algn="ctr">
              <a:spcBef>
                <a:spcPts val="0"/>
              </a:spcBef>
              <a:spcAft>
                <a:spcPts val="0"/>
              </a:spcAft>
              <a:buSzPts val="2800"/>
              <a:buFont typeface="Fjalla One"/>
              <a:buNone/>
              <a:defRPr>
                <a:latin typeface="Fjalla One"/>
                <a:ea typeface="Fjalla One"/>
                <a:cs typeface="Fjalla One"/>
                <a:sym typeface="Fjalla One"/>
              </a:defRPr>
            </a:lvl3pPr>
            <a:lvl4pPr lvl="3" rtl="0" algn="ctr">
              <a:spcBef>
                <a:spcPts val="0"/>
              </a:spcBef>
              <a:spcAft>
                <a:spcPts val="0"/>
              </a:spcAft>
              <a:buSzPts val="2800"/>
              <a:buFont typeface="Fjalla One"/>
              <a:buNone/>
              <a:defRPr>
                <a:latin typeface="Fjalla One"/>
                <a:ea typeface="Fjalla One"/>
                <a:cs typeface="Fjalla One"/>
                <a:sym typeface="Fjalla One"/>
              </a:defRPr>
            </a:lvl4pPr>
            <a:lvl5pPr lvl="4" rtl="0" algn="ctr">
              <a:spcBef>
                <a:spcPts val="0"/>
              </a:spcBef>
              <a:spcAft>
                <a:spcPts val="0"/>
              </a:spcAft>
              <a:buSzPts val="2800"/>
              <a:buFont typeface="Fjalla One"/>
              <a:buNone/>
              <a:defRPr>
                <a:latin typeface="Fjalla One"/>
                <a:ea typeface="Fjalla One"/>
                <a:cs typeface="Fjalla One"/>
                <a:sym typeface="Fjalla One"/>
              </a:defRPr>
            </a:lvl5pPr>
            <a:lvl6pPr lvl="5" rtl="0" algn="ctr">
              <a:spcBef>
                <a:spcPts val="0"/>
              </a:spcBef>
              <a:spcAft>
                <a:spcPts val="0"/>
              </a:spcAft>
              <a:buSzPts val="2800"/>
              <a:buFont typeface="Fjalla One"/>
              <a:buNone/>
              <a:defRPr>
                <a:latin typeface="Fjalla One"/>
                <a:ea typeface="Fjalla One"/>
                <a:cs typeface="Fjalla One"/>
                <a:sym typeface="Fjalla One"/>
              </a:defRPr>
            </a:lvl6pPr>
            <a:lvl7pPr lvl="6" rtl="0" algn="ctr">
              <a:spcBef>
                <a:spcPts val="0"/>
              </a:spcBef>
              <a:spcAft>
                <a:spcPts val="0"/>
              </a:spcAft>
              <a:buSzPts val="2800"/>
              <a:buFont typeface="Fjalla One"/>
              <a:buNone/>
              <a:defRPr>
                <a:latin typeface="Fjalla One"/>
                <a:ea typeface="Fjalla One"/>
                <a:cs typeface="Fjalla One"/>
                <a:sym typeface="Fjalla One"/>
              </a:defRPr>
            </a:lvl7pPr>
            <a:lvl8pPr lvl="7" rtl="0" algn="ctr">
              <a:spcBef>
                <a:spcPts val="0"/>
              </a:spcBef>
              <a:spcAft>
                <a:spcPts val="0"/>
              </a:spcAft>
              <a:buSzPts val="2800"/>
              <a:buFont typeface="Fjalla One"/>
              <a:buNone/>
              <a:defRPr>
                <a:latin typeface="Fjalla One"/>
                <a:ea typeface="Fjalla One"/>
                <a:cs typeface="Fjalla One"/>
                <a:sym typeface="Fjalla One"/>
              </a:defRPr>
            </a:lvl8pPr>
            <a:lvl9pPr lvl="8" rtl="0" algn="ctr">
              <a:spcBef>
                <a:spcPts val="0"/>
              </a:spcBef>
              <a:spcAft>
                <a:spcPts val="0"/>
              </a:spcAft>
              <a:buSzPts val="2800"/>
              <a:buFont typeface="Fjalla One"/>
              <a:buNone/>
              <a:defRPr>
                <a:latin typeface="Fjalla One"/>
                <a:ea typeface="Fjalla One"/>
                <a:cs typeface="Fjalla One"/>
                <a:sym typeface="Fjalla One"/>
              </a:defRPr>
            </a:lvl9pPr>
          </a:lstStyle>
          <a:p/>
        </p:txBody>
      </p:sp>
      <p:sp>
        <p:nvSpPr>
          <p:cNvPr id="213" name="Google Shape;213;p3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Clr>
                <a:srgbClr val="000000"/>
              </a:buClr>
              <a:buSzPts val="1800"/>
              <a:buFont typeface="Lora"/>
              <a:buChar char="●"/>
              <a:defRPr>
                <a:solidFill>
                  <a:srgbClr val="000000"/>
                </a:solidFill>
                <a:latin typeface="Lora"/>
                <a:ea typeface="Lora"/>
                <a:cs typeface="Lora"/>
                <a:sym typeface="Lora"/>
              </a:defRPr>
            </a:lvl1pPr>
            <a:lvl2pPr indent="-317500" lvl="1" marL="9144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2pPr>
            <a:lvl3pPr indent="-317500" lvl="2" marL="13716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3pPr>
            <a:lvl4pPr indent="-317500" lvl="3" marL="18288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4pPr>
            <a:lvl5pPr indent="-317500" lvl="4" marL="22860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5pPr>
            <a:lvl6pPr indent="-317500" lvl="5" marL="27432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6pPr>
            <a:lvl7pPr indent="-317500" lvl="6" marL="32004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7pPr>
            <a:lvl8pPr indent="-317500" lvl="7" marL="36576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8pPr>
            <a:lvl9pPr indent="-317500" lvl="8" marL="41148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9pPr>
          </a:lstStyle>
          <a:p/>
        </p:txBody>
      </p:sp>
      <p:sp>
        <p:nvSpPr>
          <p:cNvPr id="214" name="Google Shape;214;p3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9">
  <p:cSld name="TITLE_AND_BODY_29">
    <p:spTree>
      <p:nvGrpSpPr>
        <p:cNvPr id="215" name="Shape 215"/>
        <p:cNvGrpSpPr/>
        <p:nvPr/>
      </p:nvGrpSpPr>
      <p:grpSpPr>
        <a:xfrm>
          <a:off x="0" y="0"/>
          <a:ext cx="0" cy="0"/>
          <a:chOff x="0" y="0"/>
          <a:chExt cx="0" cy="0"/>
        </a:xfrm>
      </p:grpSpPr>
      <p:pic>
        <p:nvPicPr>
          <p:cNvPr id="216" name="Google Shape;216;p38"/>
          <p:cNvPicPr preferRelativeResize="0"/>
          <p:nvPr/>
        </p:nvPicPr>
        <p:blipFill>
          <a:blip r:embed="rId2">
            <a:alphaModFix/>
          </a:blip>
          <a:stretch>
            <a:fillRect/>
          </a:stretch>
        </p:blipFill>
        <p:spPr>
          <a:xfrm>
            <a:off x="0" y="0"/>
            <a:ext cx="9144000" cy="5143500"/>
          </a:xfrm>
          <a:prstGeom prst="rect">
            <a:avLst/>
          </a:prstGeom>
          <a:noFill/>
          <a:ln>
            <a:noFill/>
          </a:ln>
        </p:spPr>
      </p:pic>
      <p:sp>
        <p:nvSpPr>
          <p:cNvPr id="217" name="Google Shape;217;p38"/>
          <p:cNvSpPr txBox="1"/>
          <p:nvPr>
            <p:ph type="title"/>
          </p:nvPr>
        </p:nvSpPr>
        <p:spPr>
          <a:xfrm>
            <a:off x="311700" y="368825"/>
            <a:ext cx="8520600" cy="572700"/>
          </a:xfrm>
          <a:prstGeom prst="rect">
            <a:avLst/>
          </a:prstGeom>
          <a:ln>
            <a:noFill/>
          </a:ln>
        </p:spPr>
        <p:txBody>
          <a:bodyPr anchorCtr="0" anchor="t" bIns="91425" lIns="91425" spcFirstLastPara="1" rIns="91425" wrap="square" tIns="91425">
            <a:normAutofit/>
          </a:bodyPr>
          <a:lstStyle>
            <a:lvl1pPr lvl="0" rtl="0" algn="ctr">
              <a:spcBef>
                <a:spcPts val="0"/>
              </a:spcBef>
              <a:spcAft>
                <a:spcPts val="0"/>
              </a:spcAft>
              <a:buClr>
                <a:srgbClr val="FFFFFF"/>
              </a:buClr>
              <a:buSzPts val="2800"/>
              <a:buFont typeface="Fjalla One"/>
              <a:buNone/>
              <a:defRPr>
                <a:solidFill>
                  <a:srgbClr val="FFFFFF"/>
                </a:solidFill>
                <a:latin typeface="Fjalla One"/>
                <a:ea typeface="Fjalla One"/>
                <a:cs typeface="Fjalla One"/>
                <a:sym typeface="Fjalla One"/>
              </a:defRPr>
            </a:lvl1pPr>
            <a:lvl2pPr lvl="1" rtl="0" algn="ctr">
              <a:spcBef>
                <a:spcPts val="0"/>
              </a:spcBef>
              <a:spcAft>
                <a:spcPts val="0"/>
              </a:spcAft>
              <a:buSzPts val="2800"/>
              <a:buFont typeface="Fjalla One"/>
              <a:buNone/>
              <a:defRPr>
                <a:latin typeface="Fjalla One"/>
                <a:ea typeface="Fjalla One"/>
                <a:cs typeface="Fjalla One"/>
                <a:sym typeface="Fjalla One"/>
              </a:defRPr>
            </a:lvl2pPr>
            <a:lvl3pPr lvl="2" rtl="0" algn="ctr">
              <a:spcBef>
                <a:spcPts val="0"/>
              </a:spcBef>
              <a:spcAft>
                <a:spcPts val="0"/>
              </a:spcAft>
              <a:buSzPts val="2800"/>
              <a:buFont typeface="Fjalla One"/>
              <a:buNone/>
              <a:defRPr>
                <a:latin typeface="Fjalla One"/>
                <a:ea typeface="Fjalla One"/>
                <a:cs typeface="Fjalla One"/>
                <a:sym typeface="Fjalla One"/>
              </a:defRPr>
            </a:lvl3pPr>
            <a:lvl4pPr lvl="3" rtl="0" algn="ctr">
              <a:spcBef>
                <a:spcPts val="0"/>
              </a:spcBef>
              <a:spcAft>
                <a:spcPts val="0"/>
              </a:spcAft>
              <a:buSzPts val="2800"/>
              <a:buFont typeface="Fjalla One"/>
              <a:buNone/>
              <a:defRPr>
                <a:latin typeface="Fjalla One"/>
                <a:ea typeface="Fjalla One"/>
                <a:cs typeface="Fjalla One"/>
                <a:sym typeface="Fjalla One"/>
              </a:defRPr>
            </a:lvl4pPr>
            <a:lvl5pPr lvl="4" rtl="0" algn="ctr">
              <a:spcBef>
                <a:spcPts val="0"/>
              </a:spcBef>
              <a:spcAft>
                <a:spcPts val="0"/>
              </a:spcAft>
              <a:buSzPts val="2800"/>
              <a:buFont typeface="Fjalla One"/>
              <a:buNone/>
              <a:defRPr>
                <a:latin typeface="Fjalla One"/>
                <a:ea typeface="Fjalla One"/>
                <a:cs typeface="Fjalla One"/>
                <a:sym typeface="Fjalla One"/>
              </a:defRPr>
            </a:lvl5pPr>
            <a:lvl6pPr lvl="5" rtl="0" algn="ctr">
              <a:spcBef>
                <a:spcPts val="0"/>
              </a:spcBef>
              <a:spcAft>
                <a:spcPts val="0"/>
              </a:spcAft>
              <a:buSzPts val="2800"/>
              <a:buFont typeface="Fjalla One"/>
              <a:buNone/>
              <a:defRPr>
                <a:latin typeface="Fjalla One"/>
                <a:ea typeface="Fjalla One"/>
                <a:cs typeface="Fjalla One"/>
                <a:sym typeface="Fjalla One"/>
              </a:defRPr>
            </a:lvl6pPr>
            <a:lvl7pPr lvl="6" rtl="0" algn="ctr">
              <a:spcBef>
                <a:spcPts val="0"/>
              </a:spcBef>
              <a:spcAft>
                <a:spcPts val="0"/>
              </a:spcAft>
              <a:buSzPts val="2800"/>
              <a:buFont typeface="Fjalla One"/>
              <a:buNone/>
              <a:defRPr>
                <a:latin typeface="Fjalla One"/>
                <a:ea typeface="Fjalla One"/>
                <a:cs typeface="Fjalla One"/>
                <a:sym typeface="Fjalla One"/>
              </a:defRPr>
            </a:lvl7pPr>
            <a:lvl8pPr lvl="7" rtl="0" algn="ctr">
              <a:spcBef>
                <a:spcPts val="0"/>
              </a:spcBef>
              <a:spcAft>
                <a:spcPts val="0"/>
              </a:spcAft>
              <a:buSzPts val="2800"/>
              <a:buFont typeface="Fjalla One"/>
              <a:buNone/>
              <a:defRPr>
                <a:latin typeface="Fjalla One"/>
                <a:ea typeface="Fjalla One"/>
                <a:cs typeface="Fjalla One"/>
                <a:sym typeface="Fjalla One"/>
              </a:defRPr>
            </a:lvl8pPr>
            <a:lvl9pPr lvl="8" rtl="0" algn="ctr">
              <a:spcBef>
                <a:spcPts val="0"/>
              </a:spcBef>
              <a:spcAft>
                <a:spcPts val="0"/>
              </a:spcAft>
              <a:buSzPts val="2800"/>
              <a:buFont typeface="Fjalla One"/>
              <a:buNone/>
              <a:defRPr>
                <a:latin typeface="Fjalla One"/>
                <a:ea typeface="Fjalla One"/>
                <a:cs typeface="Fjalla One"/>
                <a:sym typeface="Fjalla One"/>
              </a:defRPr>
            </a:lvl9pPr>
          </a:lstStyle>
          <a:p/>
        </p:txBody>
      </p:sp>
      <p:sp>
        <p:nvSpPr>
          <p:cNvPr id="218" name="Google Shape;218;p3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Clr>
                <a:srgbClr val="000000"/>
              </a:buClr>
              <a:buSzPts val="1800"/>
              <a:buFont typeface="Lora"/>
              <a:buChar char="●"/>
              <a:defRPr>
                <a:solidFill>
                  <a:srgbClr val="000000"/>
                </a:solidFill>
                <a:latin typeface="Lora"/>
                <a:ea typeface="Lora"/>
                <a:cs typeface="Lora"/>
                <a:sym typeface="Lora"/>
              </a:defRPr>
            </a:lvl1pPr>
            <a:lvl2pPr indent="-317500" lvl="1" marL="9144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2pPr>
            <a:lvl3pPr indent="-317500" lvl="2" marL="13716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3pPr>
            <a:lvl4pPr indent="-317500" lvl="3" marL="18288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4pPr>
            <a:lvl5pPr indent="-317500" lvl="4" marL="22860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5pPr>
            <a:lvl6pPr indent="-317500" lvl="5" marL="27432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6pPr>
            <a:lvl7pPr indent="-317500" lvl="6" marL="32004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7pPr>
            <a:lvl8pPr indent="-317500" lvl="7" marL="36576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8pPr>
            <a:lvl9pPr indent="-317500" lvl="8" marL="41148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9pPr>
          </a:lstStyle>
          <a:p/>
        </p:txBody>
      </p:sp>
      <p:sp>
        <p:nvSpPr>
          <p:cNvPr id="219" name="Google Shape;219;p3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3 1">
  <p:cSld name="TITLE_8">
    <p:spTree>
      <p:nvGrpSpPr>
        <p:cNvPr id="220" name="Shape 220"/>
        <p:cNvGrpSpPr/>
        <p:nvPr/>
      </p:nvGrpSpPr>
      <p:grpSpPr>
        <a:xfrm>
          <a:off x="0" y="0"/>
          <a:ext cx="0" cy="0"/>
          <a:chOff x="0" y="0"/>
          <a:chExt cx="0" cy="0"/>
        </a:xfrm>
      </p:grpSpPr>
      <p:sp>
        <p:nvSpPr>
          <p:cNvPr id="221" name="Google Shape;221;p39"/>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222" name="Google Shape;222;p39"/>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223" name="Google Shape;223;p3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1">
  <p:cSld name="TITLE_AND_BODY_21">
    <p:spTree>
      <p:nvGrpSpPr>
        <p:cNvPr id="224" name="Shape 224"/>
        <p:cNvGrpSpPr/>
        <p:nvPr/>
      </p:nvGrpSpPr>
      <p:grpSpPr>
        <a:xfrm>
          <a:off x="0" y="0"/>
          <a:ext cx="0" cy="0"/>
          <a:chOff x="0" y="0"/>
          <a:chExt cx="0" cy="0"/>
        </a:xfrm>
      </p:grpSpPr>
      <p:pic>
        <p:nvPicPr>
          <p:cNvPr id="225" name="Google Shape;225;p40"/>
          <p:cNvPicPr preferRelativeResize="0"/>
          <p:nvPr/>
        </p:nvPicPr>
        <p:blipFill>
          <a:blip r:embed="rId2">
            <a:alphaModFix/>
          </a:blip>
          <a:stretch>
            <a:fillRect/>
          </a:stretch>
        </p:blipFill>
        <p:spPr>
          <a:xfrm>
            <a:off x="0" y="0"/>
            <a:ext cx="9144000" cy="5143500"/>
          </a:xfrm>
          <a:prstGeom prst="rect">
            <a:avLst/>
          </a:prstGeom>
          <a:noFill/>
          <a:ln>
            <a:noFill/>
          </a:ln>
        </p:spPr>
      </p:pic>
      <p:sp>
        <p:nvSpPr>
          <p:cNvPr id="226" name="Google Shape;226;p40"/>
          <p:cNvSpPr txBox="1"/>
          <p:nvPr>
            <p:ph type="title"/>
          </p:nvPr>
        </p:nvSpPr>
        <p:spPr>
          <a:xfrm>
            <a:off x="311700" y="368825"/>
            <a:ext cx="8520600" cy="572700"/>
          </a:xfrm>
          <a:prstGeom prst="rect">
            <a:avLst/>
          </a:prstGeom>
          <a:ln>
            <a:noFill/>
          </a:ln>
        </p:spPr>
        <p:txBody>
          <a:bodyPr anchorCtr="0" anchor="t" bIns="91425" lIns="91425" spcFirstLastPara="1" rIns="91425" wrap="square" tIns="91425">
            <a:normAutofit/>
          </a:bodyPr>
          <a:lstStyle>
            <a:lvl1pPr lvl="0" rtl="0" algn="ctr">
              <a:spcBef>
                <a:spcPts val="0"/>
              </a:spcBef>
              <a:spcAft>
                <a:spcPts val="0"/>
              </a:spcAft>
              <a:buClr>
                <a:srgbClr val="FFFFFF"/>
              </a:buClr>
              <a:buSzPts val="2800"/>
              <a:buFont typeface="Fjalla One"/>
              <a:buNone/>
              <a:defRPr>
                <a:solidFill>
                  <a:srgbClr val="FFFFFF"/>
                </a:solidFill>
                <a:latin typeface="Fjalla One"/>
                <a:ea typeface="Fjalla One"/>
                <a:cs typeface="Fjalla One"/>
                <a:sym typeface="Fjalla One"/>
              </a:defRPr>
            </a:lvl1pPr>
            <a:lvl2pPr lvl="1" rtl="0" algn="ctr">
              <a:spcBef>
                <a:spcPts val="0"/>
              </a:spcBef>
              <a:spcAft>
                <a:spcPts val="0"/>
              </a:spcAft>
              <a:buSzPts val="2800"/>
              <a:buFont typeface="Fjalla One"/>
              <a:buNone/>
              <a:defRPr>
                <a:latin typeface="Fjalla One"/>
                <a:ea typeface="Fjalla One"/>
                <a:cs typeface="Fjalla One"/>
                <a:sym typeface="Fjalla One"/>
              </a:defRPr>
            </a:lvl2pPr>
            <a:lvl3pPr lvl="2" rtl="0" algn="ctr">
              <a:spcBef>
                <a:spcPts val="0"/>
              </a:spcBef>
              <a:spcAft>
                <a:spcPts val="0"/>
              </a:spcAft>
              <a:buSzPts val="2800"/>
              <a:buFont typeface="Fjalla One"/>
              <a:buNone/>
              <a:defRPr>
                <a:latin typeface="Fjalla One"/>
                <a:ea typeface="Fjalla One"/>
                <a:cs typeface="Fjalla One"/>
                <a:sym typeface="Fjalla One"/>
              </a:defRPr>
            </a:lvl3pPr>
            <a:lvl4pPr lvl="3" rtl="0" algn="ctr">
              <a:spcBef>
                <a:spcPts val="0"/>
              </a:spcBef>
              <a:spcAft>
                <a:spcPts val="0"/>
              </a:spcAft>
              <a:buSzPts val="2800"/>
              <a:buFont typeface="Fjalla One"/>
              <a:buNone/>
              <a:defRPr>
                <a:latin typeface="Fjalla One"/>
                <a:ea typeface="Fjalla One"/>
                <a:cs typeface="Fjalla One"/>
                <a:sym typeface="Fjalla One"/>
              </a:defRPr>
            </a:lvl4pPr>
            <a:lvl5pPr lvl="4" rtl="0" algn="ctr">
              <a:spcBef>
                <a:spcPts val="0"/>
              </a:spcBef>
              <a:spcAft>
                <a:spcPts val="0"/>
              </a:spcAft>
              <a:buSzPts val="2800"/>
              <a:buFont typeface="Fjalla One"/>
              <a:buNone/>
              <a:defRPr>
                <a:latin typeface="Fjalla One"/>
                <a:ea typeface="Fjalla One"/>
                <a:cs typeface="Fjalla One"/>
                <a:sym typeface="Fjalla One"/>
              </a:defRPr>
            </a:lvl5pPr>
            <a:lvl6pPr lvl="5" rtl="0" algn="ctr">
              <a:spcBef>
                <a:spcPts val="0"/>
              </a:spcBef>
              <a:spcAft>
                <a:spcPts val="0"/>
              </a:spcAft>
              <a:buSzPts val="2800"/>
              <a:buFont typeface="Fjalla One"/>
              <a:buNone/>
              <a:defRPr>
                <a:latin typeface="Fjalla One"/>
                <a:ea typeface="Fjalla One"/>
                <a:cs typeface="Fjalla One"/>
                <a:sym typeface="Fjalla One"/>
              </a:defRPr>
            </a:lvl6pPr>
            <a:lvl7pPr lvl="6" rtl="0" algn="ctr">
              <a:spcBef>
                <a:spcPts val="0"/>
              </a:spcBef>
              <a:spcAft>
                <a:spcPts val="0"/>
              </a:spcAft>
              <a:buSzPts val="2800"/>
              <a:buFont typeface="Fjalla One"/>
              <a:buNone/>
              <a:defRPr>
                <a:latin typeface="Fjalla One"/>
                <a:ea typeface="Fjalla One"/>
                <a:cs typeface="Fjalla One"/>
                <a:sym typeface="Fjalla One"/>
              </a:defRPr>
            </a:lvl7pPr>
            <a:lvl8pPr lvl="7" rtl="0" algn="ctr">
              <a:spcBef>
                <a:spcPts val="0"/>
              </a:spcBef>
              <a:spcAft>
                <a:spcPts val="0"/>
              </a:spcAft>
              <a:buSzPts val="2800"/>
              <a:buFont typeface="Fjalla One"/>
              <a:buNone/>
              <a:defRPr>
                <a:latin typeface="Fjalla One"/>
                <a:ea typeface="Fjalla One"/>
                <a:cs typeface="Fjalla One"/>
                <a:sym typeface="Fjalla One"/>
              </a:defRPr>
            </a:lvl8pPr>
            <a:lvl9pPr lvl="8" rtl="0" algn="ctr">
              <a:spcBef>
                <a:spcPts val="0"/>
              </a:spcBef>
              <a:spcAft>
                <a:spcPts val="0"/>
              </a:spcAft>
              <a:buSzPts val="2800"/>
              <a:buFont typeface="Fjalla One"/>
              <a:buNone/>
              <a:defRPr>
                <a:latin typeface="Fjalla One"/>
                <a:ea typeface="Fjalla One"/>
                <a:cs typeface="Fjalla One"/>
                <a:sym typeface="Fjalla One"/>
              </a:defRPr>
            </a:lvl9pPr>
          </a:lstStyle>
          <a:p/>
        </p:txBody>
      </p:sp>
      <p:sp>
        <p:nvSpPr>
          <p:cNvPr id="227" name="Google Shape;227;p4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Clr>
                <a:srgbClr val="000000"/>
              </a:buClr>
              <a:buSzPts val="1800"/>
              <a:buFont typeface="Lora"/>
              <a:buChar char="●"/>
              <a:defRPr>
                <a:solidFill>
                  <a:srgbClr val="000000"/>
                </a:solidFill>
                <a:latin typeface="Lora"/>
                <a:ea typeface="Lora"/>
                <a:cs typeface="Lora"/>
                <a:sym typeface="Lora"/>
              </a:defRPr>
            </a:lvl1pPr>
            <a:lvl2pPr indent="-317500" lvl="1" marL="9144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2pPr>
            <a:lvl3pPr indent="-317500" lvl="2" marL="13716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3pPr>
            <a:lvl4pPr indent="-317500" lvl="3" marL="18288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4pPr>
            <a:lvl5pPr indent="-317500" lvl="4" marL="22860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5pPr>
            <a:lvl6pPr indent="-317500" lvl="5" marL="27432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6pPr>
            <a:lvl7pPr indent="-317500" lvl="6" marL="32004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7pPr>
            <a:lvl8pPr indent="-317500" lvl="7" marL="36576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8pPr>
            <a:lvl9pPr indent="-317500" lvl="8" marL="4114800" rtl="0">
              <a:spcBef>
                <a:spcPts val="0"/>
              </a:spcBef>
              <a:spcAft>
                <a:spcPts val="0"/>
              </a:spcAft>
              <a:buClr>
                <a:srgbClr val="000000"/>
              </a:buClr>
              <a:buSzPts val="1400"/>
              <a:buFont typeface="Lora"/>
              <a:buChar char="■"/>
              <a:defRPr>
                <a:solidFill>
                  <a:srgbClr val="000000"/>
                </a:solidFill>
                <a:latin typeface="Lora"/>
                <a:ea typeface="Lora"/>
                <a:cs typeface="Lora"/>
                <a:sym typeface="Lora"/>
              </a:defRPr>
            </a:lvl9pPr>
          </a:lstStyle>
          <a:p/>
        </p:txBody>
      </p:sp>
      <p:sp>
        <p:nvSpPr>
          <p:cNvPr id="228" name="Google Shape;228;p4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5">
  <p:cSld name="TITLE_AND_BODY_30">
    <p:spTree>
      <p:nvGrpSpPr>
        <p:cNvPr id="229" name="Shape 229"/>
        <p:cNvGrpSpPr/>
        <p:nvPr/>
      </p:nvGrpSpPr>
      <p:grpSpPr>
        <a:xfrm>
          <a:off x="0" y="0"/>
          <a:ext cx="0" cy="0"/>
          <a:chOff x="0" y="0"/>
          <a:chExt cx="0" cy="0"/>
        </a:xfrm>
      </p:grpSpPr>
      <p:sp>
        <p:nvSpPr>
          <p:cNvPr id="230" name="Google Shape;230;p41"/>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31" name="Google Shape;231;p4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32" name="Google Shape;232;p4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33" name="Google Shape;233;p41"/>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34" name="Google Shape;234;p41"/>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35" name="Google Shape;235;p41"/>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7">
  <p:cSld name="TITLE_AND_BODY_31">
    <p:spTree>
      <p:nvGrpSpPr>
        <p:cNvPr id="236" name="Shape 236"/>
        <p:cNvGrpSpPr/>
        <p:nvPr/>
      </p:nvGrpSpPr>
      <p:grpSpPr>
        <a:xfrm>
          <a:off x="0" y="0"/>
          <a:ext cx="0" cy="0"/>
          <a:chOff x="0" y="0"/>
          <a:chExt cx="0" cy="0"/>
        </a:xfrm>
      </p:grpSpPr>
      <p:sp>
        <p:nvSpPr>
          <p:cNvPr id="237" name="Google Shape;237;p42"/>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38" name="Google Shape;238;p4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39" name="Google Shape;239;p4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40" name="Google Shape;240;p42"/>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41" name="Google Shape;241;p42"/>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42" name="Google Shape;242;p42"/>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8">
  <p:cSld name="TITLE_AND_BODY_32">
    <p:spTree>
      <p:nvGrpSpPr>
        <p:cNvPr id="243" name="Shape 243"/>
        <p:cNvGrpSpPr/>
        <p:nvPr/>
      </p:nvGrpSpPr>
      <p:grpSpPr>
        <a:xfrm>
          <a:off x="0" y="0"/>
          <a:ext cx="0" cy="0"/>
          <a:chOff x="0" y="0"/>
          <a:chExt cx="0" cy="0"/>
        </a:xfrm>
      </p:grpSpPr>
      <p:sp>
        <p:nvSpPr>
          <p:cNvPr id="244" name="Google Shape;244;p43"/>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45" name="Google Shape;245;p4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46" name="Google Shape;246;p4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47" name="Google Shape;247;p43"/>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48" name="Google Shape;248;p43"/>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49" name="Google Shape;249;p43"/>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9">
  <p:cSld name="TITLE_AND_BODY_33">
    <p:spTree>
      <p:nvGrpSpPr>
        <p:cNvPr id="250" name="Shape 250"/>
        <p:cNvGrpSpPr/>
        <p:nvPr/>
      </p:nvGrpSpPr>
      <p:grpSpPr>
        <a:xfrm>
          <a:off x="0" y="0"/>
          <a:ext cx="0" cy="0"/>
          <a:chOff x="0" y="0"/>
          <a:chExt cx="0" cy="0"/>
        </a:xfrm>
      </p:grpSpPr>
      <p:sp>
        <p:nvSpPr>
          <p:cNvPr id="251" name="Google Shape;251;p44"/>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52" name="Google Shape;252;p4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53" name="Google Shape;253;p4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54" name="Google Shape;254;p44"/>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55" name="Google Shape;255;p44"/>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56" name="Google Shape;256;p44"/>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0">
  <p:cSld name="TITLE_AND_BODY_34">
    <p:spTree>
      <p:nvGrpSpPr>
        <p:cNvPr id="257" name="Shape 257"/>
        <p:cNvGrpSpPr/>
        <p:nvPr/>
      </p:nvGrpSpPr>
      <p:grpSpPr>
        <a:xfrm>
          <a:off x="0" y="0"/>
          <a:ext cx="0" cy="0"/>
          <a:chOff x="0" y="0"/>
          <a:chExt cx="0" cy="0"/>
        </a:xfrm>
      </p:grpSpPr>
      <p:sp>
        <p:nvSpPr>
          <p:cNvPr id="258" name="Google Shape;258;p45"/>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59" name="Google Shape;259;p4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60" name="Google Shape;260;p4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61" name="Google Shape;261;p45"/>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62" name="Google Shape;262;p45"/>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63" name="Google Shape;263;p45"/>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1">
  <p:cSld name="TITLE_AND_BODY_35">
    <p:spTree>
      <p:nvGrpSpPr>
        <p:cNvPr id="264" name="Shape 264"/>
        <p:cNvGrpSpPr/>
        <p:nvPr/>
      </p:nvGrpSpPr>
      <p:grpSpPr>
        <a:xfrm>
          <a:off x="0" y="0"/>
          <a:ext cx="0" cy="0"/>
          <a:chOff x="0" y="0"/>
          <a:chExt cx="0" cy="0"/>
        </a:xfrm>
      </p:grpSpPr>
      <p:sp>
        <p:nvSpPr>
          <p:cNvPr id="265" name="Google Shape;265;p46"/>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66" name="Google Shape;266;p4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67" name="Google Shape;267;p4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68" name="Google Shape;268;p46"/>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69" name="Google Shape;269;p46"/>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70" name="Google Shape;270;p46"/>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2">
  <p:cSld name="TITLE_AND_BODY_36">
    <p:spTree>
      <p:nvGrpSpPr>
        <p:cNvPr id="271" name="Shape 271"/>
        <p:cNvGrpSpPr/>
        <p:nvPr/>
      </p:nvGrpSpPr>
      <p:grpSpPr>
        <a:xfrm>
          <a:off x="0" y="0"/>
          <a:ext cx="0" cy="0"/>
          <a:chOff x="0" y="0"/>
          <a:chExt cx="0" cy="0"/>
        </a:xfrm>
      </p:grpSpPr>
      <p:sp>
        <p:nvSpPr>
          <p:cNvPr id="272" name="Google Shape;272;p47"/>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3" name="Google Shape;273;p4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74" name="Google Shape;274;p4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75" name="Google Shape;275;p47"/>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76" name="Google Shape;276;p47"/>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77" name="Google Shape;277;p47"/>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3">
  <p:cSld name="TITLE_AND_BODY_37">
    <p:spTree>
      <p:nvGrpSpPr>
        <p:cNvPr id="278" name="Shape 278"/>
        <p:cNvGrpSpPr/>
        <p:nvPr/>
      </p:nvGrpSpPr>
      <p:grpSpPr>
        <a:xfrm>
          <a:off x="0" y="0"/>
          <a:ext cx="0" cy="0"/>
          <a:chOff x="0" y="0"/>
          <a:chExt cx="0" cy="0"/>
        </a:xfrm>
      </p:grpSpPr>
      <p:sp>
        <p:nvSpPr>
          <p:cNvPr id="279" name="Google Shape;279;p48"/>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80" name="Google Shape;280;p4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81" name="Google Shape;281;p4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82" name="Google Shape;282;p48"/>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83" name="Google Shape;283;p48"/>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84" name="Google Shape;284;p48"/>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4">
  <p:cSld name="TITLE_AND_BODY_38">
    <p:spTree>
      <p:nvGrpSpPr>
        <p:cNvPr id="285" name="Shape 285"/>
        <p:cNvGrpSpPr/>
        <p:nvPr/>
      </p:nvGrpSpPr>
      <p:grpSpPr>
        <a:xfrm>
          <a:off x="0" y="0"/>
          <a:ext cx="0" cy="0"/>
          <a:chOff x="0" y="0"/>
          <a:chExt cx="0" cy="0"/>
        </a:xfrm>
      </p:grpSpPr>
      <p:sp>
        <p:nvSpPr>
          <p:cNvPr id="286" name="Google Shape;286;p49"/>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87" name="Google Shape;287;p4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88" name="Google Shape;288;p4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89" name="Google Shape;289;p49"/>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90" name="Google Shape;290;p49"/>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91" name="Google Shape;291;p49"/>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5">
  <p:cSld name="TITLE_AND_BODY_39">
    <p:spTree>
      <p:nvGrpSpPr>
        <p:cNvPr id="292" name="Shape 292"/>
        <p:cNvGrpSpPr/>
        <p:nvPr/>
      </p:nvGrpSpPr>
      <p:grpSpPr>
        <a:xfrm>
          <a:off x="0" y="0"/>
          <a:ext cx="0" cy="0"/>
          <a:chOff x="0" y="0"/>
          <a:chExt cx="0" cy="0"/>
        </a:xfrm>
      </p:grpSpPr>
      <p:sp>
        <p:nvSpPr>
          <p:cNvPr id="293" name="Google Shape;293;p50"/>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94" name="Google Shape;294;p5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295" name="Google Shape;295;p5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296" name="Google Shape;296;p50"/>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297" name="Google Shape;297;p50"/>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298" name="Google Shape;298;p50"/>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6">
  <p:cSld name="TITLE_AND_BODY_40">
    <p:spTree>
      <p:nvGrpSpPr>
        <p:cNvPr id="299" name="Shape 299"/>
        <p:cNvGrpSpPr/>
        <p:nvPr/>
      </p:nvGrpSpPr>
      <p:grpSpPr>
        <a:xfrm>
          <a:off x="0" y="0"/>
          <a:ext cx="0" cy="0"/>
          <a:chOff x="0" y="0"/>
          <a:chExt cx="0" cy="0"/>
        </a:xfrm>
      </p:grpSpPr>
      <p:sp>
        <p:nvSpPr>
          <p:cNvPr id="300" name="Google Shape;300;p51"/>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01" name="Google Shape;301;p5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02" name="Google Shape;302;p5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03" name="Google Shape;303;p51"/>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04" name="Google Shape;304;p51"/>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05" name="Google Shape;305;p51"/>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7">
  <p:cSld name="TITLE_AND_BODY_41">
    <p:spTree>
      <p:nvGrpSpPr>
        <p:cNvPr id="306" name="Shape 306"/>
        <p:cNvGrpSpPr/>
        <p:nvPr/>
      </p:nvGrpSpPr>
      <p:grpSpPr>
        <a:xfrm>
          <a:off x="0" y="0"/>
          <a:ext cx="0" cy="0"/>
          <a:chOff x="0" y="0"/>
          <a:chExt cx="0" cy="0"/>
        </a:xfrm>
      </p:grpSpPr>
      <p:sp>
        <p:nvSpPr>
          <p:cNvPr id="307" name="Google Shape;307;p52"/>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08" name="Google Shape;308;p5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09" name="Google Shape;309;p5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10" name="Google Shape;310;p52"/>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11" name="Google Shape;311;p52"/>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12" name="Google Shape;312;p52"/>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8">
  <p:cSld name="TITLE_AND_BODY_42">
    <p:spTree>
      <p:nvGrpSpPr>
        <p:cNvPr id="313" name="Shape 313"/>
        <p:cNvGrpSpPr/>
        <p:nvPr/>
      </p:nvGrpSpPr>
      <p:grpSpPr>
        <a:xfrm>
          <a:off x="0" y="0"/>
          <a:ext cx="0" cy="0"/>
          <a:chOff x="0" y="0"/>
          <a:chExt cx="0" cy="0"/>
        </a:xfrm>
      </p:grpSpPr>
      <p:sp>
        <p:nvSpPr>
          <p:cNvPr id="314" name="Google Shape;314;p53"/>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15" name="Google Shape;315;p5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16" name="Google Shape;316;p5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17" name="Google Shape;317;p53"/>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18" name="Google Shape;318;p53"/>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19" name="Google Shape;319;p53"/>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9">
  <p:cSld name="TITLE_AND_BODY_43">
    <p:spTree>
      <p:nvGrpSpPr>
        <p:cNvPr id="320" name="Shape 320"/>
        <p:cNvGrpSpPr/>
        <p:nvPr/>
      </p:nvGrpSpPr>
      <p:grpSpPr>
        <a:xfrm>
          <a:off x="0" y="0"/>
          <a:ext cx="0" cy="0"/>
          <a:chOff x="0" y="0"/>
          <a:chExt cx="0" cy="0"/>
        </a:xfrm>
      </p:grpSpPr>
      <p:sp>
        <p:nvSpPr>
          <p:cNvPr id="321" name="Google Shape;321;p54"/>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22" name="Google Shape;322;p5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23" name="Google Shape;323;p5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24" name="Google Shape;324;p54"/>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25" name="Google Shape;325;p54"/>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26" name="Google Shape;326;p54"/>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0">
  <p:cSld name="TITLE_AND_BODY_44">
    <p:spTree>
      <p:nvGrpSpPr>
        <p:cNvPr id="327" name="Shape 327"/>
        <p:cNvGrpSpPr/>
        <p:nvPr/>
      </p:nvGrpSpPr>
      <p:grpSpPr>
        <a:xfrm>
          <a:off x="0" y="0"/>
          <a:ext cx="0" cy="0"/>
          <a:chOff x="0" y="0"/>
          <a:chExt cx="0" cy="0"/>
        </a:xfrm>
      </p:grpSpPr>
      <p:sp>
        <p:nvSpPr>
          <p:cNvPr id="328" name="Google Shape;328;p55"/>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29" name="Google Shape;329;p5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30" name="Google Shape;330;p5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31" name="Google Shape;331;p55"/>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32" name="Google Shape;332;p55"/>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33" name="Google Shape;333;p55"/>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1">
  <p:cSld name="CAPTION_ONLY_1">
    <p:spTree>
      <p:nvGrpSpPr>
        <p:cNvPr id="334" name="Shape 334"/>
        <p:cNvGrpSpPr/>
        <p:nvPr/>
      </p:nvGrpSpPr>
      <p:grpSpPr>
        <a:xfrm>
          <a:off x="0" y="0"/>
          <a:ext cx="0" cy="0"/>
          <a:chOff x="0" y="0"/>
          <a:chExt cx="0" cy="0"/>
        </a:xfrm>
      </p:grpSpPr>
      <p:sp>
        <p:nvSpPr>
          <p:cNvPr id="335" name="Google Shape;335;p56"/>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rtl="0">
              <a:lnSpc>
                <a:spcPct val="100000"/>
              </a:lnSpc>
              <a:spcBef>
                <a:spcPts val="0"/>
              </a:spcBef>
              <a:spcAft>
                <a:spcPts val="0"/>
              </a:spcAft>
              <a:buSzPts val="1800"/>
              <a:buNone/>
              <a:defRPr/>
            </a:lvl1pPr>
          </a:lstStyle>
          <a:p/>
        </p:txBody>
      </p:sp>
      <p:sp>
        <p:nvSpPr>
          <p:cNvPr id="336" name="Google Shape;336;p5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2">
  <p:cSld name="TITLE_AND_BODY_45">
    <p:spTree>
      <p:nvGrpSpPr>
        <p:cNvPr id="337" name="Shape 337"/>
        <p:cNvGrpSpPr/>
        <p:nvPr/>
      </p:nvGrpSpPr>
      <p:grpSpPr>
        <a:xfrm>
          <a:off x="0" y="0"/>
          <a:ext cx="0" cy="0"/>
          <a:chOff x="0" y="0"/>
          <a:chExt cx="0" cy="0"/>
        </a:xfrm>
      </p:grpSpPr>
      <p:sp>
        <p:nvSpPr>
          <p:cNvPr id="338" name="Google Shape;338;p57"/>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39" name="Google Shape;339;p5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40" name="Google Shape;340;p5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41" name="Google Shape;341;p57"/>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42" name="Google Shape;342;p57"/>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43" name="Google Shape;343;p57"/>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3">
  <p:cSld name="CUSTOM_3">
    <p:spTree>
      <p:nvGrpSpPr>
        <p:cNvPr id="344" name="Shape 344"/>
        <p:cNvGrpSpPr/>
        <p:nvPr/>
      </p:nvGrpSpPr>
      <p:grpSpPr>
        <a:xfrm>
          <a:off x="0" y="0"/>
          <a:ext cx="0" cy="0"/>
          <a:chOff x="0" y="0"/>
          <a:chExt cx="0" cy="0"/>
        </a:xfrm>
      </p:grpSpPr>
      <p:sp>
        <p:nvSpPr>
          <p:cNvPr id="345" name="Google Shape;345;p5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p:txBody>
      </p:sp>
      <p:sp>
        <p:nvSpPr>
          <p:cNvPr id="346" name="Google Shape;346;p58"/>
          <p:cNvSpPr/>
          <p:nvPr/>
        </p:nvSpPr>
        <p:spPr>
          <a:xfrm>
            <a:off x="0" y="1275725"/>
            <a:ext cx="9201000" cy="15564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58"/>
          <p:cNvSpPr/>
          <p:nvPr/>
        </p:nvSpPr>
        <p:spPr>
          <a:xfrm>
            <a:off x="311700" y="1398950"/>
            <a:ext cx="1296900" cy="1296900"/>
          </a:xfrm>
          <a:prstGeom prst="rect">
            <a:avLst/>
          </a:prstGeom>
          <a:solidFill>
            <a:schemeClr val="lt1"/>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58"/>
          <p:cNvSpPr txBox="1"/>
          <p:nvPr/>
        </p:nvSpPr>
        <p:spPr>
          <a:xfrm>
            <a:off x="1734900" y="147515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Speaker:</a:t>
            </a:r>
            <a:endParaRPr>
              <a:solidFill>
                <a:schemeClr val="lt1"/>
              </a:solidFill>
              <a:latin typeface="Roboto"/>
              <a:ea typeface="Roboto"/>
              <a:cs typeface="Roboto"/>
              <a:sym typeface="Roboto"/>
            </a:endParaRPr>
          </a:p>
        </p:txBody>
      </p:sp>
      <p:sp>
        <p:nvSpPr>
          <p:cNvPr id="349" name="Google Shape;349;p58"/>
          <p:cNvSpPr txBox="1"/>
          <p:nvPr/>
        </p:nvSpPr>
        <p:spPr>
          <a:xfrm>
            <a:off x="1734900" y="1777625"/>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Dominio:</a:t>
            </a:r>
            <a:endParaRPr>
              <a:solidFill>
                <a:schemeClr val="lt1"/>
              </a:solidFill>
              <a:latin typeface="Roboto"/>
              <a:ea typeface="Roboto"/>
              <a:cs typeface="Roboto"/>
              <a:sym typeface="Roboto"/>
            </a:endParaRPr>
          </a:p>
        </p:txBody>
      </p:sp>
      <p:sp>
        <p:nvSpPr>
          <p:cNvPr id="350" name="Google Shape;350;p58"/>
          <p:cNvSpPr txBox="1"/>
          <p:nvPr/>
        </p:nvSpPr>
        <p:spPr>
          <a:xfrm>
            <a:off x="1734900" y="208010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Reconocimiento:</a:t>
            </a:r>
            <a:endParaRPr>
              <a:solidFill>
                <a:schemeClr val="lt1"/>
              </a:solidFill>
              <a:latin typeface="Roboto"/>
              <a:ea typeface="Roboto"/>
              <a:cs typeface="Roboto"/>
              <a:sym typeface="Roboto"/>
            </a:endParaRPr>
          </a:p>
        </p:txBody>
      </p:sp>
      <p:sp>
        <p:nvSpPr>
          <p:cNvPr id="351" name="Google Shape;351;p58"/>
          <p:cNvSpPr txBox="1"/>
          <p:nvPr>
            <p:ph idx="1" type="subTitle"/>
          </p:nvPr>
        </p:nvSpPr>
        <p:spPr>
          <a:xfrm>
            <a:off x="3196500" y="14751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352" name="Google Shape;352;p58"/>
          <p:cNvSpPr txBox="1"/>
          <p:nvPr>
            <p:ph idx="2" type="subTitle"/>
          </p:nvPr>
        </p:nvSpPr>
        <p:spPr>
          <a:xfrm>
            <a:off x="3196500" y="17776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353" name="Google Shape;353;p58"/>
          <p:cNvSpPr txBox="1"/>
          <p:nvPr>
            <p:ph idx="3" type="subTitle"/>
          </p:nvPr>
        </p:nvSpPr>
        <p:spPr>
          <a:xfrm>
            <a:off x="3196500" y="20801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354" name="Google Shape;354;p58"/>
          <p:cNvSpPr txBox="1"/>
          <p:nvPr/>
        </p:nvSpPr>
        <p:spPr>
          <a:xfrm>
            <a:off x="311700" y="2953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Título:</a:t>
            </a:r>
            <a:endParaRPr>
              <a:solidFill>
                <a:srgbClr val="1C1E2C"/>
              </a:solidFill>
              <a:latin typeface="Roboto"/>
              <a:ea typeface="Roboto"/>
              <a:cs typeface="Roboto"/>
              <a:sym typeface="Roboto"/>
            </a:endParaRPr>
          </a:p>
        </p:txBody>
      </p:sp>
      <p:sp>
        <p:nvSpPr>
          <p:cNvPr id="355" name="Google Shape;355;p58"/>
          <p:cNvSpPr txBox="1"/>
          <p:nvPr/>
        </p:nvSpPr>
        <p:spPr>
          <a:xfrm>
            <a:off x="311700" y="325625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Impacto:</a:t>
            </a:r>
            <a:endParaRPr>
              <a:solidFill>
                <a:srgbClr val="1C1E2C"/>
              </a:solidFill>
              <a:latin typeface="Roboto"/>
              <a:ea typeface="Roboto"/>
              <a:cs typeface="Roboto"/>
              <a:sym typeface="Roboto"/>
            </a:endParaRPr>
          </a:p>
        </p:txBody>
      </p:sp>
      <p:sp>
        <p:nvSpPr>
          <p:cNvPr id="356" name="Google Shape;356;p58"/>
          <p:cNvSpPr txBox="1"/>
          <p:nvPr/>
        </p:nvSpPr>
        <p:spPr>
          <a:xfrm>
            <a:off x="311700" y="355872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Subtítulos:</a:t>
            </a:r>
            <a:endParaRPr>
              <a:solidFill>
                <a:srgbClr val="1C1E2C"/>
              </a:solidFill>
              <a:latin typeface="Roboto"/>
              <a:ea typeface="Roboto"/>
              <a:cs typeface="Roboto"/>
              <a:sym typeface="Roboto"/>
            </a:endParaRPr>
          </a:p>
        </p:txBody>
      </p:sp>
      <p:sp>
        <p:nvSpPr>
          <p:cNvPr id="357" name="Google Shape;357;p58"/>
          <p:cNvSpPr txBox="1"/>
          <p:nvPr>
            <p:ph idx="4" type="subTitle"/>
          </p:nvPr>
        </p:nvSpPr>
        <p:spPr>
          <a:xfrm>
            <a:off x="2001900" y="2953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58" name="Google Shape;358;p58"/>
          <p:cNvSpPr txBox="1"/>
          <p:nvPr>
            <p:ph idx="5" type="subTitle"/>
          </p:nvPr>
        </p:nvSpPr>
        <p:spPr>
          <a:xfrm>
            <a:off x="2001900" y="32562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59" name="Google Shape;359;p58"/>
          <p:cNvSpPr txBox="1"/>
          <p:nvPr>
            <p:ph idx="6" type="subTitle"/>
          </p:nvPr>
        </p:nvSpPr>
        <p:spPr>
          <a:xfrm>
            <a:off x="2001900" y="35587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60" name="Google Shape;360;p58"/>
          <p:cNvSpPr txBox="1"/>
          <p:nvPr/>
        </p:nvSpPr>
        <p:spPr>
          <a:xfrm>
            <a:off x="311700" y="386120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Fecha:</a:t>
            </a:r>
            <a:endParaRPr>
              <a:solidFill>
                <a:srgbClr val="1C1E2C"/>
              </a:solidFill>
              <a:latin typeface="Roboto"/>
              <a:ea typeface="Roboto"/>
              <a:cs typeface="Roboto"/>
              <a:sym typeface="Roboto"/>
            </a:endParaRPr>
          </a:p>
        </p:txBody>
      </p:sp>
      <p:sp>
        <p:nvSpPr>
          <p:cNvPr id="361" name="Google Shape;361;p58"/>
          <p:cNvSpPr txBox="1"/>
          <p:nvPr>
            <p:ph idx="7" type="subTitle"/>
          </p:nvPr>
        </p:nvSpPr>
        <p:spPr>
          <a:xfrm>
            <a:off x="2001900" y="38612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62" name="Google Shape;362;p5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63" name="Google Shape;363;p58"/>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64" name="Google Shape;364;p58"/>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65" name="Google Shape;365;p58"/>
          <p:cNvSpPr txBox="1"/>
          <p:nvPr>
            <p:ph idx="8"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
        <p:nvSpPr>
          <p:cNvPr id="366" name="Google Shape;366;p58"/>
          <p:cNvSpPr txBox="1"/>
          <p:nvPr/>
        </p:nvSpPr>
        <p:spPr>
          <a:xfrm>
            <a:off x="311700" y="4156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Grabada en:</a:t>
            </a:r>
            <a:endParaRPr>
              <a:solidFill>
                <a:srgbClr val="1C1E2C"/>
              </a:solidFill>
              <a:latin typeface="Roboto"/>
              <a:ea typeface="Roboto"/>
              <a:cs typeface="Roboto"/>
              <a:sym typeface="Roboto"/>
            </a:endParaRPr>
          </a:p>
        </p:txBody>
      </p:sp>
      <p:sp>
        <p:nvSpPr>
          <p:cNvPr id="367" name="Google Shape;367;p58"/>
          <p:cNvSpPr txBox="1"/>
          <p:nvPr>
            <p:ph idx="9" type="subTitle"/>
          </p:nvPr>
        </p:nvSpPr>
        <p:spPr>
          <a:xfrm>
            <a:off x="2001900" y="4156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4">
  <p:cSld name="CUSTOM_4">
    <p:spTree>
      <p:nvGrpSpPr>
        <p:cNvPr id="368" name="Shape 368"/>
        <p:cNvGrpSpPr/>
        <p:nvPr/>
      </p:nvGrpSpPr>
      <p:grpSpPr>
        <a:xfrm>
          <a:off x="0" y="0"/>
          <a:ext cx="0" cy="0"/>
          <a:chOff x="0" y="0"/>
          <a:chExt cx="0" cy="0"/>
        </a:xfrm>
      </p:grpSpPr>
      <p:sp>
        <p:nvSpPr>
          <p:cNvPr id="369" name="Google Shape;369;p5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p:txBody>
      </p:sp>
      <p:sp>
        <p:nvSpPr>
          <p:cNvPr id="370" name="Google Shape;370;p59"/>
          <p:cNvSpPr/>
          <p:nvPr/>
        </p:nvSpPr>
        <p:spPr>
          <a:xfrm>
            <a:off x="0" y="1275725"/>
            <a:ext cx="9201000" cy="15564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59"/>
          <p:cNvSpPr/>
          <p:nvPr/>
        </p:nvSpPr>
        <p:spPr>
          <a:xfrm>
            <a:off x="311700" y="1398950"/>
            <a:ext cx="1296900" cy="1296900"/>
          </a:xfrm>
          <a:prstGeom prst="rect">
            <a:avLst/>
          </a:prstGeom>
          <a:solidFill>
            <a:schemeClr val="lt1"/>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59"/>
          <p:cNvSpPr txBox="1"/>
          <p:nvPr/>
        </p:nvSpPr>
        <p:spPr>
          <a:xfrm>
            <a:off x="1734900" y="147515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Speaker:</a:t>
            </a:r>
            <a:endParaRPr>
              <a:solidFill>
                <a:schemeClr val="lt1"/>
              </a:solidFill>
              <a:latin typeface="Roboto"/>
              <a:ea typeface="Roboto"/>
              <a:cs typeface="Roboto"/>
              <a:sym typeface="Roboto"/>
            </a:endParaRPr>
          </a:p>
        </p:txBody>
      </p:sp>
      <p:sp>
        <p:nvSpPr>
          <p:cNvPr id="373" name="Google Shape;373;p59"/>
          <p:cNvSpPr txBox="1"/>
          <p:nvPr/>
        </p:nvSpPr>
        <p:spPr>
          <a:xfrm>
            <a:off x="1734900" y="1777625"/>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Dominio:</a:t>
            </a:r>
            <a:endParaRPr>
              <a:solidFill>
                <a:schemeClr val="lt1"/>
              </a:solidFill>
              <a:latin typeface="Roboto"/>
              <a:ea typeface="Roboto"/>
              <a:cs typeface="Roboto"/>
              <a:sym typeface="Roboto"/>
            </a:endParaRPr>
          </a:p>
        </p:txBody>
      </p:sp>
      <p:sp>
        <p:nvSpPr>
          <p:cNvPr id="374" name="Google Shape;374;p59"/>
          <p:cNvSpPr txBox="1"/>
          <p:nvPr/>
        </p:nvSpPr>
        <p:spPr>
          <a:xfrm>
            <a:off x="1734900" y="208010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Reconocimiento:</a:t>
            </a:r>
            <a:endParaRPr>
              <a:solidFill>
                <a:schemeClr val="lt1"/>
              </a:solidFill>
              <a:latin typeface="Roboto"/>
              <a:ea typeface="Roboto"/>
              <a:cs typeface="Roboto"/>
              <a:sym typeface="Roboto"/>
            </a:endParaRPr>
          </a:p>
        </p:txBody>
      </p:sp>
      <p:sp>
        <p:nvSpPr>
          <p:cNvPr id="375" name="Google Shape;375;p59"/>
          <p:cNvSpPr txBox="1"/>
          <p:nvPr>
            <p:ph idx="1" type="subTitle"/>
          </p:nvPr>
        </p:nvSpPr>
        <p:spPr>
          <a:xfrm>
            <a:off x="3196500" y="14751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376" name="Google Shape;376;p59"/>
          <p:cNvSpPr txBox="1"/>
          <p:nvPr>
            <p:ph idx="2" type="subTitle"/>
          </p:nvPr>
        </p:nvSpPr>
        <p:spPr>
          <a:xfrm>
            <a:off x="3196500" y="17776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377" name="Google Shape;377;p59"/>
          <p:cNvSpPr txBox="1"/>
          <p:nvPr>
            <p:ph idx="3" type="subTitle"/>
          </p:nvPr>
        </p:nvSpPr>
        <p:spPr>
          <a:xfrm>
            <a:off x="3196500" y="20801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378" name="Google Shape;378;p59"/>
          <p:cNvSpPr txBox="1"/>
          <p:nvPr/>
        </p:nvSpPr>
        <p:spPr>
          <a:xfrm>
            <a:off x="311700" y="2953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Título:</a:t>
            </a:r>
            <a:endParaRPr>
              <a:solidFill>
                <a:srgbClr val="1C1E2C"/>
              </a:solidFill>
              <a:latin typeface="Roboto"/>
              <a:ea typeface="Roboto"/>
              <a:cs typeface="Roboto"/>
              <a:sym typeface="Roboto"/>
            </a:endParaRPr>
          </a:p>
        </p:txBody>
      </p:sp>
      <p:sp>
        <p:nvSpPr>
          <p:cNvPr id="379" name="Google Shape;379;p59"/>
          <p:cNvSpPr txBox="1"/>
          <p:nvPr/>
        </p:nvSpPr>
        <p:spPr>
          <a:xfrm>
            <a:off x="311700" y="325625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Impacto:</a:t>
            </a:r>
            <a:endParaRPr>
              <a:solidFill>
                <a:srgbClr val="1C1E2C"/>
              </a:solidFill>
              <a:latin typeface="Roboto"/>
              <a:ea typeface="Roboto"/>
              <a:cs typeface="Roboto"/>
              <a:sym typeface="Roboto"/>
            </a:endParaRPr>
          </a:p>
        </p:txBody>
      </p:sp>
      <p:sp>
        <p:nvSpPr>
          <p:cNvPr id="380" name="Google Shape;380;p59"/>
          <p:cNvSpPr txBox="1"/>
          <p:nvPr/>
        </p:nvSpPr>
        <p:spPr>
          <a:xfrm>
            <a:off x="311700" y="355872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Subtítulos:</a:t>
            </a:r>
            <a:endParaRPr>
              <a:solidFill>
                <a:srgbClr val="1C1E2C"/>
              </a:solidFill>
              <a:latin typeface="Roboto"/>
              <a:ea typeface="Roboto"/>
              <a:cs typeface="Roboto"/>
              <a:sym typeface="Roboto"/>
            </a:endParaRPr>
          </a:p>
        </p:txBody>
      </p:sp>
      <p:sp>
        <p:nvSpPr>
          <p:cNvPr id="381" name="Google Shape;381;p59"/>
          <p:cNvSpPr txBox="1"/>
          <p:nvPr>
            <p:ph idx="4" type="subTitle"/>
          </p:nvPr>
        </p:nvSpPr>
        <p:spPr>
          <a:xfrm>
            <a:off x="2001900" y="2953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82" name="Google Shape;382;p59"/>
          <p:cNvSpPr txBox="1"/>
          <p:nvPr>
            <p:ph idx="5" type="subTitle"/>
          </p:nvPr>
        </p:nvSpPr>
        <p:spPr>
          <a:xfrm>
            <a:off x="2001900" y="32562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83" name="Google Shape;383;p59"/>
          <p:cNvSpPr txBox="1"/>
          <p:nvPr>
            <p:ph idx="6" type="subTitle"/>
          </p:nvPr>
        </p:nvSpPr>
        <p:spPr>
          <a:xfrm>
            <a:off x="2001900" y="35587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84" name="Google Shape;384;p59"/>
          <p:cNvSpPr txBox="1"/>
          <p:nvPr/>
        </p:nvSpPr>
        <p:spPr>
          <a:xfrm>
            <a:off x="311700" y="386120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Fecha:</a:t>
            </a:r>
            <a:endParaRPr>
              <a:solidFill>
                <a:srgbClr val="1C1E2C"/>
              </a:solidFill>
              <a:latin typeface="Roboto"/>
              <a:ea typeface="Roboto"/>
              <a:cs typeface="Roboto"/>
              <a:sym typeface="Roboto"/>
            </a:endParaRPr>
          </a:p>
        </p:txBody>
      </p:sp>
      <p:sp>
        <p:nvSpPr>
          <p:cNvPr id="385" name="Google Shape;385;p59"/>
          <p:cNvSpPr txBox="1"/>
          <p:nvPr>
            <p:ph idx="7" type="subTitle"/>
          </p:nvPr>
        </p:nvSpPr>
        <p:spPr>
          <a:xfrm>
            <a:off x="2001900" y="38612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386" name="Google Shape;386;p5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387" name="Google Shape;387;p59"/>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388" name="Google Shape;388;p59"/>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389" name="Google Shape;389;p59"/>
          <p:cNvSpPr txBox="1"/>
          <p:nvPr>
            <p:ph idx="8"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
        <p:nvSpPr>
          <p:cNvPr id="390" name="Google Shape;390;p59"/>
          <p:cNvSpPr txBox="1"/>
          <p:nvPr/>
        </p:nvSpPr>
        <p:spPr>
          <a:xfrm>
            <a:off x="311700" y="4156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Grabada en:</a:t>
            </a:r>
            <a:endParaRPr>
              <a:solidFill>
                <a:srgbClr val="1C1E2C"/>
              </a:solidFill>
              <a:latin typeface="Roboto"/>
              <a:ea typeface="Roboto"/>
              <a:cs typeface="Roboto"/>
              <a:sym typeface="Roboto"/>
            </a:endParaRPr>
          </a:p>
        </p:txBody>
      </p:sp>
      <p:sp>
        <p:nvSpPr>
          <p:cNvPr id="391" name="Google Shape;391;p59"/>
          <p:cNvSpPr txBox="1"/>
          <p:nvPr>
            <p:ph idx="9" type="subTitle"/>
          </p:nvPr>
        </p:nvSpPr>
        <p:spPr>
          <a:xfrm>
            <a:off x="2001900" y="4156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3">
  <p:cSld name="TITLE_AND_BODY_46">
    <p:spTree>
      <p:nvGrpSpPr>
        <p:cNvPr id="392" name="Shape 392"/>
        <p:cNvGrpSpPr/>
        <p:nvPr/>
      </p:nvGrpSpPr>
      <p:grpSpPr>
        <a:xfrm>
          <a:off x="0" y="0"/>
          <a:ext cx="0" cy="0"/>
          <a:chOff x="0" y="0"/>
          <a:chExt cx="0" cy="0"/>
        </a:xfrm>
      </p:grpSpPr>
      <p:sp>
        <p:nvSpPr>
          <p:cNvPr id="393" name="Google Shape;393;p60"/>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94" name="Google Shape;394;p6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95" name="Google Shape;395;p6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4">
  <p:cSld name="TITLE_AND_BODY_47">
    <p:bg>
      <p:bgPr>
        <a:solidFill>
          <a:srgbClr val="FAFAFA"/>
        </a:solidFill>
      </p:bgPr>
    </p:bg>
    <p:spTree>
      <p:nvGrpSpPr>
        <p:cNvPr id="396" name="Shape 396"/>
        <p:cNvGrpSpPr/>
        <p:nvPr/>
      </p:nvGrpSpPr>
      <p:grpSpPr>
        <a:xfrm>
          <a:off x="0" y="0"/>
          <a:ext cx="0" cy="0"/>
          <a:chOff x="0" y="0"/>
          <a:chExt cx="0" cy="0"/>
        </a:xfrm>
      </p:grpSpPr>
      <p:sp>
        <p:nvSpPr>
          <p:cNvPr id="397" name="Google Shape;397;p61"/>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98" name="Google Shape;398;p6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399" name="Google Shape;399;p6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400" name="Google Shape;400;p61"/>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401" name="Google Shape;401;p61"/>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402" name="Google Shape;402;p61"/>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p:cSld name="TITLE_9">
    <p:spTree>
      <p:nvGrpSpPr>
        <p:cNvPr id="403" name="Shape 403"/>
        <p:cNvGrpSpPr/>
        <p:nvPr/>
      </p:nvGrpSpPr>
      <p:grpSpPr>
        <a:xfrm>
          <a:off x="0" y="0"/>
          <a:ext cx="0" cy="0"/>
          <a:chOff x="0" y="0"/>
          <a:chExt cx="0" cy="0"/>
        </a:xfrm>
      </p:grpSpPr>
      <p:sp>
        <p:nvSpPr>
          <p:cNvPr id="404" name="Google Shape;404;p6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405" name="Google Shape;405;p6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406" name="Google Shape;406;p6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5">
  <p:cSld name="TITLE_10">
    <p:spTree>
      <p:nvGrpSpPr>
        <p:cNvPr id="407" name="Shape 407"/>
        <p:cNvGrpSpPr/>
        <p:nvPr/>
      </p:nvGrpSpPr>
      <p:grpSpPr>
        <a:xfrm>
          <a:off x="0" y="0"/>
          <a:ext cx="0" cy="0"/>
          <a:chOff x="0" y="0"/>
          <a:chExt cx="0" cy="0"/>
        </a:xfrm>
      </p:grpSpPr>
      <p:sp>
        <p:nvSpPr>
          <p:cNvPr id="408" name="Google Shape;408;p6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409" name="Google Shape;409;p6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410" name="Google Shape;410;p6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6">
  <p:cSld name="TITLE_AND_BODY_48">
    <p:spTree>
      <p:nvGrpSpPr>
        <p:cNvPr id="411" name="Shape 411"/>
        <p:cNvGrpSpPr/>
        <p:nvPr/>
      </p:nvGrpSpPr>
      <p:grpSpPr>
        <a:xfrm>
          <a:off x="0" y="0"/>
          <a:ext cx="0" cy="0"/>
          <a:chOff x="0" y="0"/>
          <a:chExt cx="0" cy="0"/>
        </a:xfrm>
      </p:grpSpPr>
      <p:sp>
        <p:nvSpPr>
          <p:cNvPr id="412" name="Google Shape;412;p64"/>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413" name="Google Shape;413;p6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14" name="Google Shape;414;p64"/>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7">
  <p:cSld name="TITLE_AND_BODY_49">
    <p:spTree>
      <p:nvGrpSpPr>
        <p:cNvPr id="415" name="Shape 415"/>
        <p:cNvGrpSpPr/>
        <p:nvPr/>
      </p:nvGrpSpPr>
      <p:grpSpPr>
        <a:xfrm>
          <a:off x="0" y="0"/>
          <a:ext cx="0" cy="0"/>
          <a:chOff x="0" y="0"/>
          <a:chExt cx="0" cy="0"/>
        </a:xfrm>
      </p:grpSpPr>
      <p:sp>
        <p:nvSpPr>
          <p:cNvPr id="416" name="Google Shape;416;p65"/>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417" name="Google Shape;417;p6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18" name="Google Shape;418;p6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8">
  <p:cSld name="TITLE_AND_BODY_50">
    <p:spTree>
      <p:nvGrpSpPr>
        <p:cNvPr id="419" name="Shape 419"/>
        <p:cNvGrpSpPr/>
        <p:nvPr/>
      </p:nvGrpSpPr>
      <p:grpSpPr>
        <a:xfrm>
          <a:off x="0" y="0"/>
          <a:ext cx="0" cy="0"/>
          <a:chOff x="0" y="0"/>
          <a:chExt cx="0" cy="0"/>
        </a:xfrm>
      </p:grpSpPr>
      <p:sp>
        <p:nvSpPr>
          <p:cNvPr id="420" name="Google Shape;420;p66"/>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421" name="Google Shape;421;p6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22" name="Google Shape;422;p6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423" name="Google Shape;423;p66"/>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424" name="Google Shape;424;p66"/>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425" name="Google Shape;425;p66"/>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30">
  <p:cSld name="TITLE_AND_BODY_51">
    <p:spTree>
      <p:nvGrpSpPr>
        <p:cNvPr id="426" name="Shape 426"/>
        <p:cNvGrpSpPr/>
        <p:nvPr/>
      </p:nvGrpSpPr>
      <p:grpSpPr>
        <a:xfrm>
          <a:off x="0" y="0"/>
          <a:ext cx="0" cy="0"/>
          <a:chOff x="0" y="0"/>
          <a:chExt cx="0" cy="0"/>
        </a:xfrm>
      </p:grpSpPr>
      <p:sp>
        <p:nvSpPr>
          <p:cNvPr id="427" name="Google Shape;427;p67"/>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428" name="Google Shape;428;p6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29" name="Google Shape;429;p6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430" name="Google Shape;430;p67"/>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431" name="Google Shape;431;p67"/>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432" name="Google Shape;432;p67"/>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column text 1">
  <p:cSld name="ONE_COLUMN_TEXT_1">
    <p:spTree>
      <p:nvGrpSpPr>
        <p:cNvPr id="433" name="Shape 433"/>
        <p:cNvGrpSpPr/>
        <p:nvPr/>
      </p:nvGrpSpPr>
      <p:grpSpPr>
        <a:xfrm>
          <a:off x="0" y="0"/>
          <a:ext cx="0" cy="0"/>
          <a:chOff x="0" y="0"/>
          <a:chExt cx="0" cy="0"/>
        </a:xfrm>
      </p:grpSpPr>
      <p:sp>
        <p:nvSpPr>
          <p:cNvPr id="434" name="Google Shape;434;p6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pic>
        <p:nvPicPr>
          <p:cNvPr id="435" name="Google Shape;435;p68"/>
          <p:cNvPicPr preferRelativeResize="0"/>
          <p:nvPr/>
        </p:nvPicPr>
        <p:blipFill>
          <a:blip r:embed="rId2">
            <a:alphaModFix/>
          </a:blip>
          <a:stretch>
            <a:fillRect/>
          </a:stretch>
        </p:blipFill>
        <p:spPr>
          <a:xfrm>
            <a:off x="0" y="0"/>
            <a:ext cx="9144001" cy="5146071"/>
          </a:xfrm>
          <a:prstGeom prst="rect">
            <a:avLst/>
          </a:prstGeom>
          <a:noFill/>
          <a:ln>
            <a:noFill/>
          </a:ln>
        </p:spPr>
      </p:pic>
    </p:spTree>
  </p:cSld>
  <p:clrMapOvr>
    <a:masterClrMapping/>
  </p:clrMapOvr>
</p:sldLayout>
</file>

<file path=ppt/slideLayouts/slideLayout6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5">
  <p:cSld name="CUSTOM_5">
    <p:spTree>
      <p:nvGrpSpPr>
        <p:cNvPr id="436" name="Shape 436"/>
        <p:cNvGrpSpPr/>
        <p:nvPr/>
      </p:nvGrpSpPr>
      <p:grpSpPr>
        <a:xfrm>
          <a:off x="0" y="0"/>
          <a:ext cx="0" cy="0"/>
          <a:chOff x="0" y="0"/>
          <a:chExt cx="0" cy="0"/>
        </a:xfrm>
      </p:grpSpPr>
      <p:sp>
        <p:nvSpPr>
          <p:cNvPr id="437" name="Google Shape;437;p6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p:txBody>
      </p:sp>
      <p:sp>
        <p:nvSpPr>
          <p:cNvPr id="438" name="Google Shape;438;p69"/>
          <p:cNvSpPr/>
          <p:nvPr/>
        </p:nvSpPr>
        <p:spPr>
          <a:xfrm>
            <a:off x="0" y="1275725"/>
            <a:ext cx="9201000" cy="1556400"/>
          </a:xfrm>
          <a:prstGeom prst="rect">
            <a:avLst/>
          </a:prstGeom>
          <a:solidFill>
            <a:srgbClr val="1C1E2C"/>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69"/>
          <p:cNvSpPr/>
          <p:nvPr/>
        </p:nvSpPr>
        <p:spPr>
          <a:xfrm>
            <a:off x="311700" y="1398950"/>
            <a:ext cx="1296900" cy="1296900"/>
          </a:xfrm>
          <a:prstGeom prst="rect">
            <a:avLst/>
          </a:prstGeom>
          <a:solidFill>
            <a:schemeClr val="lt1"/>
          </a:solidFill>
          <a:ln cap="flat" cmpd="sng" w="9525">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69"/>
          <p:cNvSpPr txBox="1"/>
          <p:nvPr/>
        </p:nvSpPr>
        <p:spPr>
          <a:xfrm>
            <a:off x="1734900" y="147515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Speaker:</a:t>
            </a:r>
            <a:endParaRPr>
              <a:solidFill>
                <a:schemeClr val="lt1"/>
              </a:solidFill>
              <a:latin typeface="Roboto"/>
              <a:ea typeface="Roboto"/>
              <a:cs typeface="Roboto"/>
              <a:sym typeface="Roboto"/>
            </a:endParaRPr>
          </a:p>
        </p:txBody>
      </p:sp>
      <p:sp>
        <p:nvSpPr>
          <p:cNvPr id="441" name="Google Shape;441;p69"/>
          <p:cNvSpPr txBox="1"/>
          <p:nvPr/>
        </p:nvSpPr>
        <p:spPr>
          <a:xfrm>
            <a:off x="1734900" y="1777625"/>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Dominio:</a:t>
            </a:r>
            <a:endParaRPr>
              <a:solidFill>
                <a:schemeClr val="lt1"/>
              </a:solidFill>
              <a:latin typeface="Roboto"/>
              <a:ea typeface="Roboto"/>
              <a:cs typeface="Roboto"/>
              <a:sym typeface="Roboto"/>
            </a:endParaRPr>
          </a:p>
        </p:txBody>
      </p:sp>
      <p:sp>
        <p:nvSpPr>
          <p:cNvPr id="442" name="Google Shape;442;p69"/>
          <p:cNvSpPr txBox="1"/>
          <p:nvPr/>
        </p:nvSpPr>
        <p:spPr>
          <a:xfrm>
            <a:off x="1734900" y="2080100"/>
            <a:ext cx="154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chemeClr val="lt1"/>
                </a:solidFill>
                <a:latin typeface="Roboto"/>
                <a:ea typeface="Roboto"/>
                <a:cs typeface="Roboto"/>
                <a:sym typeface="Roboto"/>
              </a:rPr>
              <a:t>Reconocimiento:</a:t>
            </a:r>
            <a:endParaRPr>
              <a:solidFill>
                <a:schemeClr val="lt1"/>
              </a:solidFill>
              <a:latin typeface="Roboto"/>
              <a:ea typeface="Roboto"/>
              <a:cs typeface="Roboto"/>
              <a:sym typeface="Roboto"/>
            </a:endParaRPr>
          </a:p>
        </p:txBody>
      </p:sp>
      <p:sp>
        <p:nvSpPr>
          <p:cNvPr id="443" name="Google Shape;443;p69"/>
          <p:cNvSpPr txBox="1"/>
          <p:nvPr>
            <p:ph idx="1" type="subTitle"/>
          </p:nvPr>
        </p:nvSpPr>
        <p:spPr>
          <a:xfrm>
            <a:off x="3196500" y="14751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444" name="Google Shape;444;p69"/>
          <p:cNvSpPr txBox="1"/>
          <p:nvPr>
            <p:ph idx="2" type="subTitle"/>
          </p:nvPr>
        </p:nvSpPr>
        <p:spPr>
          <a:xfrm>
            <a:off x="3196500" y="17776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445" name="Google Shape;445;p69"/>
          <p:cNvSpPr txBox="1"/>
          <p:nvPr>
            <p:ph idx="3" type="subTitle"/>
          </p:nvPr>
        </p:nvSpPr>
        <p:spPr>
          <a:xfrm>
            <a:off x="3196500" y="20801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sp>
        <p:nvSpPr>
          <p:cNvPr id="446" name="Google Shape;446;p69"/>
          <p:cNvSpPr txBox="1"/>
          <p:nvPr/>
        </p:nvSpPr>
        <p:spPr>
          <a:xfrm>
            <a:off x="311700" y="2953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Título:</a:t>
            </a:r>
            <a:endParaRPr>
              <a:solidFill>
                <a:srgbClr val="1C1E2C"/>
              </a:solidFill>
              <a:latin typeface="Roboto"/>
              <a:ea typeface="Roboto"/>
              <a:cs typeface="Roboto"/>
              <a:sym typeface="Roboto"/>
            </a:endParaRPr>
          </a:p>
        </p:txBody>
      </p:sp>
      <p:sp>
        <p:nvSpPr>
          <p:cNvPr id="447" name="Google Shape;447;p69"/>
          <p:cNvSpPr txBox="1"/>
          <p:nvPr/>
        </p:nvSpPr>
        <p:spPr>
          <a:xfrm>
            <a:off x="311700" y="325625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Impacto:</a:t>
            </a:r>
            <a:endParaRPr>
              <a:solidFill>
                <a:srgbClr val="1C1E2C"/>
              </a:solidFill>
              <a:latin typeface="Roboto"/>
              <a:ea typeface="Roboto"/>
              <a:cs typeface="Roboto"/>
              <a:sym typeface="Roboto"/>
            </a:endParaRPr>
          </a:p>
        </p:txBody>
      </p:sp>
      <p:sp>
        <p:nvSpPr>
          <p:cNvPr id="448" name="Google Shape;448;p69"/>
          <p:cNvSpPr txBox="1"/>
          <p:nvPr/>
        </p:nvSpPr>
        <p:spPr>
          <a:xfrm>
            <a:off x="311700" y="355872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Subtítulos:</a:t>
            </a:r>
            <a:endParaRPr>
              <a:solidFill>
                <a:srgbClr val="1C1E2C"/>
              </a:solidFill>
              <a:latin typeface="Roboto"/>
              <a:ea typeface="Roboto"/>
              <a:cs typeface="Roboto"/>
              <a:sym typeface="Roboto"/>
            </a:endParaRPr>
          </a:p>
        </p:txBody>
      </p:sp>
      <p:sp>
        <p:nvSpPr>
          <p:cNvPr id="449" name="Google Shape;449;p69"/>
          <p:cNvSpPr txBox="1"/>
          <p:nvPr>
            <p:ph idx="4" type="subTitle"/>
          </p:nvPr>
        </p:nvSpPr>
        <p:spPr>
          <a:xfrm>
            <a:off x="2001900" y="2953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450" name="Google Shape;450;p69"/>
          <p:cNvSpPr txBox="1"/>
          <p:nvPr>
            <p:ph idx="5" type="subTitle"/>
          </p:nvPr>
        </p:nvSpPr>
        <p:spPr>
          <a:xfrm>
            <a:off x="2001900" y="325625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451" name="Google Shape;451;p69"/>
          <p:cNvSpPr txBox="1"/>
          <p:nvPr>
            <p:ph idx="6" type="subTitle"/>
          </p:nvPr>
        </p:nvSpPr>
        <p:spPr>
          <a:xfrm>
            <a:off x="2001900" y="355872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452" name="Google Shape;452;p69"/>
          <p:cNvSpPr txBox="1"/>
          <p:nvPr/>
        </p:nvSpPr>
        <p:spPr>
          <a:xfrm>
            <a:off x="311700" y="3861200"/>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Fecha:</a:t>
            </a:r>
            <a:endParaRPr>
              <a:solidFill>
                <a:srgbClr val="1C1E2C"/>
              </a:solidFill>
              <a:latin typeface="Roboto"/>
              <a:ea typeface="Roboto"/>
              <a:cs typeface="Roboto"/>
              <a:sym typeface="Roboto"/>
            </a:endParaRPr>
          </a:p>
        </p:txBody>
      </p:sp>
      <p:sp>
        <p:nvSpPr>
          <p:cNvPr id="453" name="Google Shape;453;p69"/>
          <p:cNvSpPr txBox="1"/>
          <p:nvPr>
            <p:ph idx="7" type="subTitle"/>
          </p:nvPr>
        </p:nvSpPr>
        <p:spPr>
          <a:xfrm>
            <a:off x="2001900" y="3861200"/>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
        <p:nvSpPr>
          <p:cNvPr id="454" name="Google Shape;454;p6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455" name="Google Shape;455;p69"/>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456" name="Google Shape;456;p69"/>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457" name="Google Shape;457;p69"/>
          <p:cNvSpPr txBox="1"/>
          <p:nvPr>
            <p:ph idx="8"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
        <p:nvSpPr>
          <p:cNvPr id="458" name="Google Shape;458;p69"/>
          <p:cNvSpPr txBox="1"/>
          <p:nvPr/>
        </p:nvSpPr>
        <p:spPr>
          <a:xfrm>
            <a:off x="311700" y="4156775"/>
            <a:ext cx="1467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solidFill>
                  <a:srgbClr val="1C1E2C"/>
                </a:solidFill>
                <a:latin typeface="Roboto"/>
                <a:ea typeface="Roboto"/>
                <a:cs typeface="Roboto"/>
                <a:sym typeface="Roboto"/>
              </a:rPr>
              <a:t>Grabada en:</a:t>
            </a:r>
            <a:endParaRPr>
              <a:solidFill>
                <a:srgbClr val="1C1E2C"/>
              </a:solidFill>
              <a:latin typeface="Roboto"/>
              <a:ea typeface="Roboto"/>
              <a:cs typeface="Roboto"/>
              <a:sym typeface="Roboto"/>
            </a:endParaRPr>
          </a:p>
        </p:txBody>
      </p:sp>
      <p:sp>
        <p:nvSpPr>
          <p:cNvPr id="459" name="Google Shape;459;p69"/>
          <p:cNvSpPr txBox="1"/>
          <p:nvPr>
            <p:ph idx="9" type="subTitle"/>
          </p:nvPr>
        </p:nvSpPr>
        <p:spPr>
          <a:xfrm>
            <a:off x="2001900" y="4156775"/>
            <a:ext cx="5573100" cy="400200"/>
          </a:xfrm>
          <a:prstGeom prst="rect">
            <a:avLst/>
          </a:prstGeom>
        </p:spPr>
        <p:txBody>
          <a:bodyPr anchorCtr="0" anchor="t" bIns="91425" lIns="91425" spcFirstLastPara="1" rIns="91425" wrap="square" tIns="91425">
            <a:normAutofit/>
          </a:bodyPr>
          <a:lstStyle>
            <a:lvl1pPr lvl="0" rtl="0">
              <a:spcBef>
                <a:spcPts val="0"/>
              </a:spcBef>
              <a:spcAft>
                <a:spcPts val="0"/>
              </a:spcAft>
              <a:buClr>
                <a:srgbClr val="1C1E2C"/>
              </a:buClr>
              <a:buSzPts val="1400"/>
              <a:buNone/>
              <a:defRPr sz="1400">
                <a:solidFill>
                  <a:srgbClr val="1C1E2C"/>
                </a:solidFill>
              </a:defRPr>
            </a:lvl1pPr>
            <a:lvl2pPr lvl="1" rtl="0">
              <a:spcBef>
                <a:spcPts val="0"/>
              </a:spcBef>
              <a:spcAft>
                <a:spcPts val="0"/>
              </a:spcAft>
              <a:buClr>
                <a:srgbClr val="1C1E2C"/>
              </a:buClr>
              <a:buSzPts val="1400"/>
              <a:buNone/>
              <a:defRPr>
                <a:solidFill>
                  <a:srgbClr val="1C1E2C"/>
                </a:solidFill>
              </a:defRPr>
            </a:lvl2pPr>
            <a:lvl3pPr lvl="2" rtl="0">
              <a:spcBef>
                <a:spcPts val="0"/>
              </a:spcBef>
              <a:spcAft>
                <a:spcPts val="0"/>
              </a:spcAft>
              <a:buClr>
                <a:srgbClr val="1C1E2C"/>
              </a:buClr>
              <a:buSzPts val="1400"/>
              <a:buNone/>
              <a:defRPr>
                <a:solidFill>
                  <a:srgbClr val="1C1E2C"/>
                </a:solidFill>
              </a:defRPr>
            </a:lvl3pPr>
            <a:lvl4pPr lvl="3" rtl="0">
              <a:spcBef>
                <a:spcPts val="0"/>
              </a:spcBef>
              <a:spcAft>
                <a:spcPts val="0"/>
              </a:spcAft>
              <a:buClr>
                <a:srgbClr val="1C1E2C"/>
              </a:buClr>
              <a:buSzPts val="1400"/>
              <a:buNone/>
              <a:defRPr>
                <a:solidFill>
                  <a:srgbClr val="1C1E2C"/>
                </a:solidFill>
              </a:defRPr>
            </a:lvl4pPr>
            <a:lvl5pPr lvl="4" rtl="0">
              <a:spcBef>
                <a:spcPts val="0"/>
              </a:spcBef>
              <a:spcAft>
                <a:spcPts val="0"/>
              </a:spcAft>
              <a:buClr>
                <a:srgbClr val="1C1E2C"/>
              </a:buClr>
              <a:buSzPts val="1400"/>
              <a:buNone/>
              <a:defRPr>
                <a:solidFill>
                  <a:srgbClr val="1C1E2C"/>
                </a:solidFill>
              </a:defRPr>
            </a:lvl5pPr>
            <a:lvl6pPr lvl="5" rtl="0">
              <a:spcBef>
                <a:spcPts val="0"/>
              </a:spcBef>
              <a:spcAft>
                <a:spcPts val="0"/>
              </a:spcAft>
              <a:buClr>
                <a:srgbClr val="1C1E2C"/>
              </a:buClr>
              <a:buSzPts val="1400"/>
              <a:buNone/>
              <a:defRPr>
                <a:solidFill>
                  <a:srgbClr val="1C1E2C"/>
                </a:solidFill>
              </a:defRPr>
            </a:lvl6pPr>
            <a:lvl7pPr lvl="6" rtl="0">
              <a:spcBef>
                <a:spcPts val="0"/>
              </a:spcBef>
              <a:spcAft>
                <a:spcPts val="0"/>
              </a:spcAft>
              <a:buClr>
                <a:srgbClr val="1C1E2C"/>
              </a:buClr>
              <a:buSzPts val="1400"/>
              <a:buNone/>
              <a:defRPr>
                <a:solidFill>
                  <a:srgbClr val="1C1E2C"/>
                </a:solidFill>
              </a:defRPr>
            </a:lvl7pPr>
            <a:lvl8pPr lvl="7" rtl="0">
              <a:spcBef>
                <a:spcPts val="0"/>
              </a:spcBef>
              <a:spcAft>
                <a:spcPts val="0"/>
              </a:spcAft>
              <a:buClr>
                <a:srgbClr val="1C1E2C"/>
              </a:buClr>
              <a:buSzPts val="1400"/>
              <a:buNone/>
              <a:defRPr>
                <a:solidFill>
                  <a:srgbClr val="1C1E2C"/>
                </a:solidFill>
              </a:defRPr>
            </a:lvl8pPr>
            <a:lvl9pPr lvl="8" rtl="0">
              <a:spcBef>
                <a:spcPts val="0"/>
              </a:spcBef>
              <a:spcAft>
                <a:spcPts val="0"/>
              </a:spcAft>
              <a:buClr>
                <a:srgbClr val="1C1E2C"/>
              </a:buClr>
              <a:buSzPts val="1400"/>
              <a:buNone/>
              <a:defRPr>
                <a:solidFill>
                  <a:srgbClr val="1C1E2C"/>
                </a:solidFill>
              </a:defRPr>
            </a:lvl9pPr>
          </a:lstStyle>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31">
  <p:cSld name="TITLE_AND_BODY_52">
    <p:spTree>
      <p:nvGrpSpPr>
        <p:cNvPr id="460" name="Shape 460"/>
        <p:cNvGrpSpPr/>
        <p:nvPr/>
      </p:nvGrpSpPr>
      <p:grpSpPr>
        <a:xfrm>
          <a:off x="0" y="0"/>
          <a:ext cx="0" cy="0"/>
          <a:chOff x="0" y="0"/>
          <a:chExt cx="0" cy="0"/>
        </a:xfrm>
      </p:grpSpPr>
      <p:sp>
        <p:nvSpPr>
          <p:cNvPr id="461" name="Google Shape;461;p70"/>
          <p:cNvSpPr txBox="1"/>
          <p:nvPr>
            <p:ph type="title"/>
          </p:nvPr>
        </p:nvSpPr>
        <p:spPr>
          <a:xfrm>
            <a:off x="311700" y="445025"/>
            <a:ext cx="8520600" cy="5727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462" name="Google Shape;462;p7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63" name="Google Shape;463;p7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464" name="Google Shape;464;p70"/>
          <p:cNvSpPr/>
          <p:nvPr/>
        </p:nvSpPr>
        <p:spPr>
          <a:xfrm>
            <a:off x="0" y="4749800"/>
            <a:ext cx="9144000" cy="393600"/>
          </a:xfrm>
          <a:prstGeom prst="rect">
            <a:avLst/>
          </a:prstGeom>
          <a:solidFill>
            <a:srgbClr val="FF3300"/>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r">
              <a:spcBef>
                <a:spcPts val="0"/>
              </a:spcBef>
              <a:spcAft>
                <a:spcPts val="0"/>
              </a:spcAft>
              <a:buNone/>
            </a:pPr>
            <a:r>
              <a:t/>
            </a:r>
            <a:endParaRPr>
              <a:solidFill>
                <a:schemeClr val="lt1"/>
              </a:solidFill>
              <a:latin typeface="Antonio"/>
              <a:ea typeface="Antonio"/>
              <a:cs typeface="Antonio"/>
              <a:sym typeface="Antonio"/>
            </a:endParaRPr>
          </a:p>
        </p:txBody>
      </p:sp>
      <p:pic>
        <p:nvPicPr>
          <p:cNvPr id="465" name="Google Shape;465;p70"/>
          <p:cNvPicPr preferRelativeResize="0"/>
          <p:nvPr/>
        </p:nvPicPr>
        <p:blipFill rotWithShape="1">
          <a:blip r:embed="rId2">
            <a:alphaModFix/>
          </a:blip>
          <a:srcRect b="11238" l="0" r="82150" t="13787"/>
          <a:stretch/>
        </p:blipFill>
        <p:spPr>
          <a:xfrm>
            <a:off x="8733411" y="4330884"/>
            <a:ext cx="311700" cy="342716"/>
          </a:xfrm>
          <a:prstGeom prst="rect">
            <a:avLst/>
          </a:prstGeom>
          <a:noFill/>
          <a:ln>
            <a:noFill/>
          </a:ln>
        </p:spPr>
      </p:pic>
      <p:sp>
        <p:nvSpPr>
          <p:cNvPr id="466" name="Google Shape;466;p70"/>
          <p:cNvSpPr txBox="1"/>
          <p:nvPr>
            <p:ph idx="2" type="title"/>
          </p:nvPr>
        </p:nvSpPr>
        <p:spPr>
          <a:xfrm>
            <a:off x="311700" y="4749800"/>
            <a:ext cx="8709600" cy="306900"/>
          </a:xfrm>
          <a:prstGeom prst="rect">
            <a:avLst/>
          </a:prstGeom>
          <a:ln>
            <a:noFill/>
          </a:ln>
        </p:spPr>
        <p:txBody>
          <a:bodyPr anchorCtr="0" anchor="t" bIns="91425" lIns="91425" spcFirstLastPara="1" rIns="91425" wrap="square" tIns="91425">
            <a:normAutofit/>
          </a:bodyPr>
          <a:lstStyle>
            <a:lvl1pPr lvl="0"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1pPr>
            <a:lvl2pPr lvl="1"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2pPr>
            <a:lvl3pPr lvl="2"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3pPr>
            <a:lvl4pPr lvl="3"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4pPr>
            <a:lvl5pPr lvl="4"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5pPr>
            <a:lvl6pPr lvl="5"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6pPr>
            <a:lvl7pPr lvl="6"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7pPr>
            <a:lvl8pPr lvl="7"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8pPr>
            <a:lvl9pPr lvl="8" rtl="0">
              <a:spcBef>
                <a:spcPts val="0"/>
              </a:spcBef>
              <a:spcAft>
                <a:spcPts val="0"/>
              </a:spcAft>
              <a:buClr>
                <a:schemeClr val="lt1"/>
              </a:buClr>
              <a:buSzPts val="1400"/>
              <a:buFont typeface="Antonio"/>
              <a:buNone/>
              <a:defRPr sz="1400">
                <a:solidFill>
                  <a:schemeClr val="lt1"/>
                </a:solidFill>
                <a:latin typeface="Antonio"/>
                <a:ea typeface="Antonio"/>
                <a:cs typeface="Antonio"/>
                <a:sym typeface="Antonio"/>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40" Type="http://schemas.openxmlformats.org/officeDocument/2006/relationships/slideLayout" Target="../slideLayouts/slideLayout50.xml"/><Relationship Id="rId42" Type="http://schemas.openxmlformats.org/officeDocument/2006/relationships/slideLayout" Target="../slideLayouts/slideLayout52.xml"/><Relationship Id="rId41" Type="http://schemas.openxmlformats.org/officeDocument/2006/relationships/slideLayout" Target="../slideLayouts/slideLayout51.xml"/><Relationship Id="rId44" Type="http://schemas.openxmlformats.org/officeDocument/2006/relationships/slideLayout" Target="../slideLayouts/slideLayout54.xml"/><Relationship Id="rId43" Type="http://schemas.openxmlformats.org/officeDocument/2006/relationships/slideLayout" Target="../slideLayouts/slideLayout53.xml"/><Relationship Id="rId46" Type="http://schemas.openxmlformats.org/officeDocument/2006/relationships/slideLayout" Target="../slideLayouts/slideLayout56.xml"/><Relationship Id="rId45" Type="http://schemas.openxmlformats.org/officeDocument/2006/relationships/slideLayout" Target="../slideLayouts/slideLayout55.xml"/><Relationship Id="rId1" Type="http://schemas.openxmlformats.org/officeDocument/2006/relationships/image" Target="../media/image1.pn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48" Type="http://schemas.openxmlformats.org/officeDocument/2006/relationships/slideLayout" Target="../slideLayouts/slideLayout58.xml"/><Relationship Id="rId47" Type="http://schemas.openxmlformats.org/officeDocument/2006/relationships/slideLayout" Target="../slideLayouts/slideLayout57.xml"/><Relationship Id="rId49" Type="http://schemas.openxmlformats.org/officeDocument/2006/relationships/slideLayout" Target="../slideLayouts/slideLayout5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31" Type="http://schemas.openxmlformats.org/officeDocument/2006/relationships/slideLayout" Target="../slideLayouts/slideLayout41.xml"/><Relationship Id="rId30" Type="http://schemas.openxmlformats.org/officeDocument/2006/relationships/slideLayout" Target="../slideLayouts/slideLayout40.xml"/><Relationship Id="rId33" Type="http://schemas.openxmlformats.org/officeDocument/2006/relationships/slideLayout" Target="../slideLayouts/slideLayout43.xml"/><Relationship Id="rId32" Type="http://schemas.openxmlformats.org/officeDocument/2006/relationships/slideLayout" Target="../slideLayouts/slideLayout42.xml"/><Relationship Id="rId35" Type="http://schemas.openxmlformats.org/officeDocument/2006/relationships/slideLayout" Target="../slideLayouts/slideLayout45.xml"/><Relationship Id="rId34" Type="http://schemas.openxmlformats.org/officeDocument/2006/relationships/slideLayout" Target="../slideLayouts/slideLayout44.xml"/><Relationship Id="rId37" Type="http://schemas.openxmlformats.org/officeDocument/2006/relationships/slideLayout" Target="../slideLayouts/slideLayout47.xml"/><Relationship Id="rId36" Type="http://schemas.openxmlformats.org/officeDocument/2006/relationships/slideLayout" Target="../slideLayouts/slideLayout46.xml"/><Relationship Id="rId39" Type="http://schemas.openxmlformats.org/officeDocument/2006/relationships/slideLayout" Target="../slideLayouts/slideLayout49.xml"/><Relationship Id="rId38" Type="http://schemas.openxmlformats.org/officeDocument/2006/relationships/slideLayout" Target="../slideLayouts/slideLayout48.xml"/><Relationship Id="rId20" Type="http://schemas.openxmlformats.org/officeDocument/2006/relationships/slideLayout" Target="../slideLayouts/slideLayout30.xml"/><Relationship Id="rId22" Type="http://schemas.openxmlformats.org/officeDocument/2006/relationships/slideLayout" Target="../slideLayouts/slideLayout32.xml"/><Relationship Id="rId21" Type="http://schemas.openxmlformats.org/officeDocument/2006/relationships/slideLayout" Target="../slideLayouts/slideLayout31.xml"/><Relationship Id="rId24" Type="http://schemas.openxmlformats.org/officeDocument/2006/relationships/slideLayout" Target="../slideLayouts/slideLayout34.xml"/><Relationship Id="rId23" Type="http://schemas.openxmlformats.org/officeDocument/2006/relationships/slideLayout" Target="../slideLayouts/slideLayout33.xml"/><Relationship Id="rId26" Type="http://schemas.openxmlformats.org/officeDocument/2006/relationships/slideLayout" Target="../slideLayouts/slideLayout36.xml"/><Relationship Id="rId25" Type="http://schemas.openxmlformats.org/officeDocument/2006/relationships/slideLayout" Target="../slideLayouts/slideLayout35.xml"/><Relationship Id="rId28" Type="http://schemas.openxmlformats.org/officeDocument/2006/relationships/slideLayout" Target="../slideLayouts/slideLayout38.xml"/><Relationship Id="rId27" Type="http://schemas.openxmlformats.org/officeDocument/2006/relationships/slideLayout" Target="../slideLayouts/slideLayout37.xml"/><Relationship Id="rId29" Type="http://schemas.openxmlformats.org/officeDocument/2006/relationships/slideLayout" Target="../slideLayouts/slideLayout39.xml"/><Relationship Id="rId51" Type="http://schemas.openxmlformats.org/officeDocument/2006/relationships/slideLayout" Target="../slideLayouts/slideLayout61.xml"/><Relationship Id="rId50" Type="http://schemas.openxmlformats.org/officeDocument/2006/relationships/slideLayout" Target="../slideLayouts/slideLayout60.xml"/><Relationship Id="rId53" Type="http://schemas.openxmlformats.org/officeDocument/2006/relationships/slideLayout" Target="../slideLayouts/slideLayout63.xml"/><Relationship Id="rId52" Type="http://schemas.openxmlformats.org/officeDocument/2006/relationships/slideLayout" Target="../slideLayouts/slideLayout62.xml"/><Relationship Id="rId11" Type="http://schemas.openxmlformats.org/officeDocument/2006/relationships/slideLayout" Target="../slideLayouts/slideLayout21.xml"/><Relationship Id="rId55" Type="http://schemas.openxmlformats.org/officeDocument/2006/relationships/slideLayout" Target="../slideLayouts/slideLayout65.xml"/><Relationship Id="rId10" Type="http://schemas.openxmlformats.org/officeDocument/2006/relationships/slideLayout" Target="../slideLayouts/slideLayout20.xml"/><Relationship Id="rId54" Type="http://schemas.openxmlformats.org/officeDocument/2006/relationships/slideLayout" Target="../slideLayouts/slideLayout64.xml"/><Relationship Id="rId13" Type="http://schemas.openxmlformats.org/officeDocument/2006/relationships/slideLayout" Target="../slideLayouts/slideLayout23.xml"/><Relationship Id="rId57" Type="http://schemas.openxmlformats.org/officeDocument/2006/relationships/slideLayout" Target="../slideLayouts/slideLayout67.xml"/><Relationship Id="rId12" Type="http://schemas.openxmlformats.org/officeDocument/2006/relationships/slideLayout" Target="../slideLayouts/slideLayout22.xml"/><Relationship Id="rId56" Type="http://schemas.openxmlformats.org/officeDocument/2006/relationships/slideLayout" Target="../slideLayouts/slideLayout66.xml"/><Relationship Id="rId15" Type="http://schemas.openxmlformats.org/officeDocument/2006/relationships/slideLayout" Target="../slideLayouts/slideLayout25.xml"/><Relationship Id="rId59" Type="http://schemas.openxmlformats.org/officeDocument/2006/relationships/theme" Target="../theme/theme3.xml"/><Relationship Id="rId14" Type="http://schemas.openxmlformats.org/officeDocument/2006/relationships/slideLayout" Target="../slideLayouts/slideLayout24.xml"/><Relationship Id="rId58" Type="http://schemas.openxmlformats.org/officeDocument/2006/relationships/slideLayout" Target="../slideLayouts/slideLayout6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9" Type="http://schemas.openxmlformats.org/officeDocument/2006/relationships/slideLayout" Target="../slideLayouts/slideLayout29.xml"/><Relationship Id="rId18"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1pPr>
            <a:lvl2pPr lvl="1"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2pPr>
            <a:lvl3pPr lvl="2"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3pPr>
            <a:lvl4pPr lvl="3"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4pPr>
            <a:lvl5pPr lvl="4"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5pPr>
            <a:lvl6pPr lvl="5"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6pPr>
            <a:lvl7pPr lvl="6"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7pPr>
            <a:lvl8pPr lvl="7"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8pPr>
            <a:lvl9pPr lvl="8" rtl="0">
              <a:spcBef>
                <a:spcPts val="0"/>
              </a:spcBef>
              <a:spcAft>
                <a:spcPts val="0"/>
              </a:spcAft>
              <a:buClr>
                <a:srgbClr val="FF3300"/>
              </a:buClr>
              <a:buSzPts val="2800"/>
              <a:buFont typeface="Fjalla One"/>
              <a:buNone/>
              <a:defRPr sz="2800">
                <a:solidFill>
                  <a:srgbClr val="FF3300"/>
                </a:solidFill>
                <a:latin typeface="Fjalla One"/>
                <a:ea typeface="Fjalla One"/>
                <a:cs typeface="Fjalla One"/>
                <a:sym typeface="Fjalla One"/>
              </a:defRPr>
            </a:lvl9pPr>
          </a:lstStyle>
          <a:p/>
        </p:txBody>
      </p:sp>
      <p:sp>
        <p:nvSpPr>
          <p:cNvPr id="52" name="Google Shape;5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rtl="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rtl="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53" name="Google Shape;53;p13"/>
          <p:cNvSpPr txBox="1"/>
          <p:nvPr>
            <p:ph idx="12" type="sldNum"/>
          </p:nvPr>
        </p:nvSpPr>
        <p:spPr>
          <a:xfrm>
            <a:off x="8" y="4663217"/>
            <a:ext cx="548700" cy="393600"/>
          </a:xfrm>
          <a:prstGeom prst="rect">
            <a:avLst/>
          </a:prstGeom>
          <a:noFill/>
          <a:ln>
            <a:noFill/>
          </a:ln>
        </p:spPr>
        <p:txBody>
          <a:bodyPr anchorCtr="0" anchor="ctr" bIns="91425" lIns="91425" spcFirstLastPara="1" rIns="91425" wrap="square" tIns="91425">
            <a:norm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pic>
        <p:nvPicPr>
          <p:cNvPr id="54" name="Google Shape;54;p13"/>
          <p:cNvPicPr preferRelativeResize="0"/>
          <p:nvPr/>
        </p:nvPicPr>
        <p:blipFill>
          <a:blip r:embed="rId1">
            <a:alphaModFix/>
          </a:blip>
          <a:stretch>
            <a:fillRect/>
          </a:stretch>
        </p:blipFill>
        <p:spPr>
          <a:xfrm>
            <a:off x="7334125" y="4611575"/>
            <a:ext cx="1699450" cy="4452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 id="2147483674" r:id="rId17"/>
    <p:sldLayoutId id="2147483675" r:id="rId18"/>
    <p:sldLayoutId id="2147483676" r:id="rId19"/>
    <p:sldLayoutId id="2147483677" r:id="rId20"/>
    <p:sldLayoutId id="2147483678" r:id="rId21"/>
    <p:sldLayoutId id="2147483679" r:id="rId22"/>
    <p:sldLayoutId id="2147483680" r:id="rId23"/>
    <p:sldLayoutId id="2147483681" r:id="rId24"/>
    <p:sldLayoutId id="2147483682" r:id="rId25"/>
    <p:sldLayoutId id="2147483683" r:id="rId26"/>
    <p:sldLayoutId id="2147483684" r:id="rId27"/>
    <p:sldLayoutId id="2147483685" r:id="rId28"/>
    <p:sldLayoutId id="2147483686" r:id="rId29"/>
    <p:sldLayoutId id="2147483687" r:id="rId30"/>
    <p:sldLayoutId id="2147483688" r:id="rId31"/>
    <p:sldLayoutId id="2147483689" r:id="rId32"/>
    <p:sldLayoutId id="2147483690" r:id="rId33"/>
    <p:sldLayoutId id="2147483691" r:id="rId34"/>
    <p:sldLayoutId id="2147483692" r:id="rId35"/>
    <p:sldLayoutId id="2147483693" r:id="rId36"/>
    <p:sldLayoutId id="2147483694" r:id="rId37"/>
    <p:sldLayoutId id="2147483695" r:id="rId38"/>
    <p:sldLayoutId id="2147483696" r:id="rId39"/>
    <p:sldLayoutId id="2147483697" r:id="rId40"/>
    <p:sldLayoutId id="2147483698" r:id="rId41"/>
    <p:sldLayoutId id="2147483699" r:id="rId42"/>
    <p:sldLayoutId id="2147483700" r:id="rId43"/>
    <p:sldLayoutId id="2147483701" r:id="rId44"/>
    <p:sldLayoutId id="2147483702" r:id="rId45"/>
    <p:sldLayoutId id="2147483703" r:id="rId46"/>
    <p:sldLayoutId id="2147483704" r:id="rId47"/>
    <p:sldLayoutId id="2147483705" r:id="rId48"/>
    <p:sldLayoutId id="2147483706" r:id="rId49"/>
    <p:sldLayoutId id="2147483707" r:id="rId50"/>
    <p:sldLayoutId id="2147483708" r:id="rId51"/>
    <p:sldLayoutId id="2147483709" r:id="rId52"/>
    <p:sldLayoutId id="2147483710" r:id="rId53"/>
    <p:sldLayoutId id="2147483711" r:id="rId54"/>
    <p:sldLayoutId id="2147483712" r:id="rId55"/>
    <p:sldLayoutId id="2147483713" r:id="rId56"/>
    <p:sldLayoutId id="2147483714" r:id="rId57"/>
    <p:sldLayoutId id="2147483715" r:id="rId5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sp>
        <p:nvSpPr>
          <p:cNvPr id="471" name="Google Shape;471;p71"/>
          <p:cNvSpPr txBox="1"/>
          <p:nvPr>
            <p:ph idx="12" type="sldNum"/>
          </p:nvPr>
        </p:nvSpPr>
        <p:spPr>
          <a:xfrm>
            <a:off x="8556784" y="4749851"/>
            <a:ext cx="548700" cy="393600"/>
          </a:xfrm>
          <a:prstGeom prst="rect">
            <a:avLst/>
          </a:prstGeom>
        </p:spPr>
        <p:txBody>
          <a:bodyPr anchorCtr="0" anchor="t"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9" name="Shape 549"/>
        <p:cNvGrpSpPr/>
        <p:nvPr/>
      </p:nvGrpSpPr>
      <p:grpSpPr>
        <a:xfrm>
          <a:off x="0" y="0"/>
          <a:ext cx="0" cy="0"/>
          <a:chOff x="0" y="0"/>
          <a:chExt cx="0" cy="0"/>
        </a:xfrm>
      </p:grpSpPr>
      <p:sp>
        <p:nvSpPr>
          <p:cNvPr id="550" name="Google Shape;550;p8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La Idea Paradigmática</a:t>
            </a:r>
            <a:endParaRPr/>
          </a:p>
        </p:txBody>
      </p:sp>
      <p:sp>
        <p:nvSpPr>
          <p:cNvPr id="551" name="Google Shape;551;p80"/>
          <p:cNvSpPr txBox="1"/>
          <p:nvPr>
            <p:ph idx="1" type="body"/>
          </p:nvPr>
        </p:nvSpPr>
        <p:spPr>
          <a:xfrm>
            <a:off x="311700" y="1152475"/>
            <a:ext cx="8520600" cy="852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La Idea Paradigmática es una construcción lingüística que nos permite poner de contraste el paradigma anterior y/u obsoleto que tiene nuestro auditorio con la nueva idea que estamos proponiendo. Nos permite mostrar con claridad una idea principal que funciona a modo de paraguas y de la cual se decantan el resto de las ideas de nuestra presentación</a:t>
            </a:r>
            <a:endParaRPr sz="1000"/>
          </a:p>
        </p:txBody>
      </p:sp>
      <p:sp>
        <p:nvSpPr>
          <p:cNvPr id="552" name="Google Shape;552;p80"/>
          <p:cNvSpPr/>
          <p:nvPr/>
        </p:nvSpPr>
        <p:spPr>
          <a:xfrm>
            <a:off x="311700"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La mejor forma de</a:t>
            </a:r>
            <a:endParaRPr sz="1300"/>
          </a:p>
        </p:txBody>
      </p:sp>
      <p:sp>
        <p:nvSpPr>
          <p:cNvPr id="553" name="Google Shape;553;p80"/>
          <p:cNvSpPr/>
          <p:nvPr/>
        </p:nvSpPr>
        <p:spPr>
          <a:xfrm>
            <a:off x="3194349"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No es / No solo es</a:t>
            </a:r>
            <a:endParaRPr sz="1300"/>
          </a:p>
        </p:txBody>
      </p:sp>
      <p:sp>
        <p:nvSpPr>
          <p:cNvPr id="554" name="Google Shape;554;p80"/>
          <p:cNvSpPr/>
          <p:nvPr/>
        </p:nvSpPr>
        <p:spPr>
          <a:xfrm>
            <a:off x="6076983"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Sino que es</a:t>
            </a:r>
            <a:endParaRPr sz="1300"/>
          </a:p>
        </p:txBody>
      </p:sp>
      <p:graphicFrame>
        <p:nvGraphicFramePr>
          <p:cNvPr id="555" name="Google Shape;555;p80"/>
          <p:cNvGraphicFramePr/>
          <p:nvPr/>
        </p:nvGraphicFramePr>
        <p:xfrm>
          <a:off x="444500"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556" name="Google Shape;556;p80"/>
          <p:cNvGraphicFramePr/>
          <p:nvPr/>
        </p:nvGraphicFramePr>
        <p:xfrm>
          <a:off x="33268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557" name="Google Shape;557;p80"/>
          <p:cNvGraphicFramePr/>
          <p:nvPr/>
        </p:nvGraphicFramePr>
        <p:xfrm>
          <a:off x="62092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558" name="Google Shape;558;p80"/>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59" name="Google Shape;559;p80"/>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3" name="Shape 563"/>
        <p:cNvGrpSpPr/>
        <p:nvPr/>
      </p:nvGrpSpPr>
      <p:grpSpPr>
        <a:xfrm>
          <a:off x="0" y="0"/>
          <a:ext cx="0" cy="0"/>
          <a:chOff x="0" y="0"/>
          <a:chExt cx="0" cy="0"/>
        </a:xfrm>
      </p:grpSpPr>
      <p:sp>
        <p:nvSpPr>
          <p:cNvPr id="564" name="Google Shape;564;p81"/>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65" name="Google Shape;565;p81"/>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66" name="Google Shape;566;p81"/>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…fue entonces cuando comprendí…</a:t>
            </a:r>
            <a:endParaRPr i="1"/>
          </a:p>
        </p:txBody>
      </p:sp>
      <p:graphicFrame>
        <p:nvGraphicFramePr>
          <p:cNvPr id="567" name="Google Shape;567;p81"/>
          <p:cNvGraphicFramePr/>
          <p:nvPr/>
        </p:nvGraphicFramePr>
        <p:xfrm>
          <a:off x="480775" y="1169113"/>
          <a:ext cx="3000000" cy="3000000"/>
        </p:xfrm>
        <a:graphic>
          <a:graphicData uri="http://schemas.openxmlformats.org/drawingml/2006/table">
            <a:tbl>
              <a:tblPr>
                <a:noFill/>
                <a:tableStyleId>{5788FED2-19E9-4F0D-A780-7488E8DED1C7}</a:tableStyleId>
              </a:tblPr>
              <a:tblGrid>
                <a:gridCol w="8286750"/>
              </a:tblGrid>
              <a:tr h="2496975">
                <a:tc>
                  <a:txBody>
                    <a:bodyPr/>
                    <a:lstStyle/>
                    <a:p>
                      <a:pPr indent="0" lvl="0" marL="0" rtl="0" algn="l">
                        <a:spcBef>
                          <a:spcPts val="0"/>
                        </a:spcBef>
                        <a:spcAft>
                          <a:spcPts val="0"/>
                        </a:spcAft>
                        <a:buNone/>
                      </a:pPr>
                      <a:r>
                        <a:rPr lang="en-GB" sz="1100">
                          <a:solidFill>
                            <a:schemeClr val="dk2"/>
                          </a:solidFill>
                        </a:rPr>
                        <a:t>Que la mejor forma de…</a:t>
                      </a:r>
                      <a:endParaRPr sz="1100">
                        <a:solidFill>
                          <a:schemeClr val="dk2"/>
                        </a:solidFill>
                      </a:endParaRPr>
                    </a:p>
                    <a:p>
                      <a:pPr indent="0" lvl="0" marL="0" rtl="0" algn="l">
                        <a:spcBef>
                          <a:spcPts val="0"/>
                        </a:spcBef>
                        <a:spcAft>
                          <a:spcPts val="0"/>
                        </a:spcAft>
                        <a:buNone/>
                      </a:pPr>
                      <a:r>
                        <a:t/>
                      </a:r>
                      <a:endParaRPr sz="1100">
                        <a:solidFill>
                          <a:schemeClr val="dk2"/>
                        </a:solidFill>
                      </a:endParaRPr>
                    </a:p>
                    <a:p>
                      <a:pPr indent="0" lvl="0" marL="0" rtl="0" algn="l">
                        <a:spcBef>
                          <a:spcPts val="0"/>
                        </a:spcBef>
                        <a:spcAft>
                          <a:spcPts val="0"/>
                        </a:spcAft>
                        <a:buNone/>
                      </a:pPr>
                      <a:r>
                        <a:t/>
                      </a:r>
                      <a:endParaRPr sz="1100">
                        <a:solidFill>
                          <a:schemeClr val="dk2"/>
                        </a:solidFill>
                      </a:endParaRPr>
                    </a:p>
                    <a:p>
                      <a:pPr indent="0" lvl="0" marL="0" rtl="0" algn="l">
                        <a:spcBef>
                          <a:spcPts val="0"/>
                        </a:spcBef>
                        <a:spcAft>
                          <a:spcPts val="0"/>
                        </a:spcAft>
                        <a:buNone/>
                      </a:pPr>
                      <a:r>
                        <a:t/>
                      </a:r>
                      <a:endParaRPr sz="1100">
                        <a:solidFill>
                          <a:schemeClr val="dk2"/>
                        </a:solidFill>
                      </a:endParaRPr>
                    </a:p>
                    <a:p>
                      <a:pPr indent="0" lvl="0" marL="0" rtl="0" algn="l">
                        <a:spcBef>
                          <a:spcPts val="0"/>
                        </a:spcBef>
                        <a:spcAft>
                          <a:spcPts val="0"/>
                        </a:spcAft>
                        <a:buNone/>
                      </a:pPr>
                      <a:r>
                        <a:rPr lang="en-GB" sz="1100">
                          <a:solidFill>
                            <a:schemeClr val="dk2"/>
                          </a:solidFill>
                        </a:rPr>
                        <a:t>No es / No es solamente…</a:t>
                      </a:r>
                      <a:endParaRPr sz="1100">
                        <a:solidFill>
                          <a:schemeClr val="dk2"/>
                        </a:solidFill>
                      </a:endParaRPr>
                    </a:p>
                    <a:p>
                      <a:pPr indent="0" lvl="0" marL="0" rtl="0" algn="l">
                        <a:spcBef>
                          <a:spcPts val="0"/>
                        </a:spcBef>
                        <a:spcAft>
                          <a:spcPts val="0"/>
                        </a:spcAft>
                        <a:buNone/>
                      </a:pPr>
                      <a:r>
                        <a:t/>
                      </a:r>
                      <a:endParaRPr sz="1100">
                        <a:solidFill>
                          <a:schemeClr val="dk2"/>
                        </a:solidFill>
                      </a:endParaRPr>
                    </a:p>
                    <a:p>
                      <a:pPr indent="0" lvl="0" marL="0" rtl="0" algn="l">
                        <a:spcBef>
                          <a:spcPts val="0"/>
                        </a:spcBef>
                        <a:spcAft>
                          <a:spcPts val="0"/>
                        </a:spcAft>
                        <a:buNone/>
                      </a:pPr>
                      <a:r>
                        <a:t/>
                      </a:r>
                      <a:endParaRPr sz="1100">
                        <a:solidFill>
                          <a:schemeClr val="dk2"/>
                        </a:solidFill>
                      </a:endParaRPr>
                    </a:p>
                    <a:p>
                      <a:pPr indent="0" lvl="0" marL="0" rtl="0" algn="l">
                        <a:spcBef>
                          <a:spcPts val="0"/>
                        </a:spcBef>
                        <a:spcAft>
                          <a:spcPts val="0"/>
                        </a:spcAft>
                        <a:buNone/>
                      </a:pPr>
                      <a:r>
                        <a:t/>
                      </a:r>
                      <a:endParaRPr sz="1100">
                        <a:solidFill>
                          <a:schemeClr val="dk2"/>
                        </a:solidFill>
                      </a:endParaRPr>
                    </a:p>
                    <a:p>
                      <a:pPr indent="0" lvl="0" marL="0" rtl="0" algn="l">
                        <a:spcBef>
                          <a:spcPts val="0"/>
                        </a:spcBef>
                        <a:spcAft>
                          <a:spcPts val="0"/>
                        </a:spcAft>
                        <a:buNone/>
                      </a:pPr>
                      <a:r>
                        <a:rPr lang="en-GB" sz="1100">
                          <a:solidFill>
                            <a:schemeClr val="dk2"/>
                          </a:solidFill>
                        </a:rPr>
                        <a:t>Sino que es…</a:t>
                      </a:r>
                      <a:endParaRPr sz="1100">
                        <a:solidFill>
                          <a:schemeClr val="dk2"/>
                        </a:solidFill>
                      </a:endParaRPr>
                    </a:p>
                  </a:txBody>
                  <a:tcPr marT="91425" marB="91425" marR="91425" marL="91425"/>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1" name="Shape 571"/>
        <p:cNvGrpSpPr/>
        <p:nvPr/>
      </p:nvGrpSpPr>
      <p:grpSpPr>
        <a:xfrm>
          <a:off x="0" y="0"/>
          <a:ext cx="0" cy="0"/>
          <a:chOff x="0" y="0"/>
          <a:chExt cx="0" cy="0"/>
        </a:xfrm>
      </p:grpSpPr>
      <p:sp>
        <p:nvSpPr>
          <p:cNvPr id="572" name="Google Shape;572;p8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573" name="Google Shape;573;p82"/>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74" name="Google Shape;574;p82"/>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75" name="Google Shape;575;p82"/>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9" name="Shape 579"/>
        <p:cNvGrpSpPr/>
        <p:nvPr/>
      </p:nvGrpSpPr>
      <p:grpSpPr>
        <a:xfrm>
          <a:off x="0" y="0"/>
          <a:ext cx="0" cy="0"/>
          <a:chOff x="0" y="0"/>
          <a:chExt cx="0" cy="0"/>
        </a:xfrm>
      </p:grpSpPr>
      <p:sp>
        <p:nvSpPr>
          <p:cNvPr id="580" name="Google Shape;580;p8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581" name="Google Shape;581;p83"/>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82" name="Google Shape;582;p83"/>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83" name="Google Shape;583;p83"/>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7" name="Shape 587"/>
        <p:cNvGrpSpPr/>
        <p:nvPr/>
      </p:nvGrpSpPr>
      <p:grpSpPr>
        <a:xfrm>
          <a:off x="0" y="0"/>
          <a:ext cx="0" cy="0"/>
          <a:chOff x="0" y="0"/>
          <a:chExt cx="0" cy="0"/>
        </a:xfrm>
      </p:grpSpPr>
      <p:sp>
        <p:nvSpPr>
          <p:cNvPr id="588" name="Google Shape;588;p8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El Punto de Inflexión</a:t>
            </a:r>
            <a:endParaRPr/>
          </a:p>
        </p:txBody>
      </p:sp>
      <p:sp>
        <p:nvSpPr>
          <p:cNvPr id="589" name="Google Shape;589;p84"/>
          <p:cNvSpPr/>
          <p:nvPr/>
        </p:nvSpPr>
        <p:spPr>
          <a:xfrm>
            <a:off x="311700"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Pieza de evidencia central</a:t>
            </a:r>
            <a:endParaRPr sz="1300"/>
          </a:p>
        </p:txBody>
      </p:sp>
      <p:sp>
        <p:nvSpPr>
          <p:cNvPr id="590" name="Google Shape;590;p84"/>
          <p:cNvSpPr txBox="1"/>
          <p:nvPr>
            <p:ph idx="1" type="body"/>
          </p:nvPr>
        </p:nvSpPr>
        <p:spPr>
          <a:xfrm>
            <a:off x="311700" y="1152475"/>
            <a:ext cx="8520600" cy="852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Comunicar</a:t>
            </a:r>
            <a:r>
              <a:rPr lang="en-GB" sz="1000"/>
              <a:t> una idea paradigmática sin evidencia de que sea verdad puede diezmar nuestra credibilidad. </a:t>
            </a:r>
            <a:r>
              <a:rPr lang="en-GB" sz="1000"/>
              <a:t>No basta con proponer una nueva idea, esta nueva idea tiene que estar probada de alguna forma o basada en la realidad. No solamente según tu opinión, sino según algún tipo de estudio o experiencia externa que valide que funciona en diferentes contextos. El punto de Inflexión es la forma en cómo investigamos y presentamos evidencia para respaldar nuestra propuesta de paradigma.</a:t>
            </a:r>
            <a:endParaRPr sz="1000"/>
          </a:p>
        </p:txBody>
      </p:sp>
      <p:sp>
        <p:nvSpPr>
          <p:cNvPr id="591" name="Google Shape;591;p84"/>
          <p:cNvSpPr/>
          <p:nvPr/>
        </p:nvSpPr>
        <p:spPr>
          <a:xfrm>
            <a:off x="3194349"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Estado del arte</a:t>
            </a:r>
            <a:endParaRPr sz="1300"/>
          </a:p>
        </p:txBody>
      </p:sp>
      <p:sp>
        <p:nvSpPr>
          <p:cNvPr id="592" name="Google Shape;592;p84"/>
          <p:cNvSpPr/>
          <p:nvPr/>
        </p:nvSpPr>
        <p:spPr>
          <a:xfrm>
            <a:off x="6076983"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Nuevas posibilidades</a:t>
            </a:r>
            <a:endParaRPr sz="1300"/>
          </a:p>
        </p:txBody>
      </p:sp>
      <p:graphicFrame>
        <p:nvGraphicFramePr>
          <p:cNvPr id="593" name="Google Shape;593;p84"/>
          <p:cNvGraphicFramePr/>
          <p:nvPr/>
        </p:nvGraphicFramePr>
        <p:xfrm>
          <a:off x="444500"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594" name="Google Shape;594;p84"/>
          <p:cNvGraphicFramePr/>
          <p:nvPr/>
        </p:nvGraphicFramePr>
        <p:xfrm>
          <a:off x="33268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595" name="Google Shape;595;p84"/>
          <p:cNvGraphicFramePr/>
          <p:nvPr/>
        </p:nvGraphicFramePr>
        <p:xfrm>
          <a:off x="62092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596" name="Google Shape;596;p84"/>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97" name="Google Shape;597;p84"/>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1" name="Shape 601"/>
        <p:cNvGrpSpPr/>
        <p:nvPr/>
      </p:nvGrpSpPr>
      <p:grpSpPr>
        <a:xfrm>
          <a:off x="0" y="0"/>
          <a:ext cx="0" cy="0"/>
          <a:chOff x="0" y="0"/>
          <a:chExt cx="0" cy="0"/>
        </a:xfrm>
      </p:grpSpPr>
      <p:sp>
        <p:nvSpPr>
          <p:cNvPr id="602" name="Google Shape;602;p85"/>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03" name="Google Shape;603;p85"/>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04" name="Google Shape;604;p85"/>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 pero esto no es solo mi opinión…</a:t>
            </a:r>
            <a:endParaRPr i="1"/>
          </a:p>
        </p:txBody>
      </p:sp>
      <p:graphicFrame>
        <p:nvGraphicFramePr>
          <p:cNvPr id="605" name="Google Shape;605;p85"/>
          <p:cNvGraphicFramePr/>
          <p:nvPr/>
        </p:nvGraphicFramePr>
        <p:xfrm>
          <a:off x="500625" y="793750"/>
          <a:ext cx="3000000" cy="3000000"/>
        </p:xfrm>
        <a:graphic>
          <a:graphicData uri="http://schemas.openxmlformats.org/drawingml/2006/table">
            <a:tbl>
              <a:tblPr>
                <a:noFill/>
                <a:tableStyleId>{5788FED2-19E9-4F0D-A780-7488E8DED1C7}</a:tableStyleId>
              </a:tblPr>
              <a:tblGrid>
                <a:gridCol w="8245925"/>
              </a:tblGrid>
              <a:tr h="3587750">
                <a:tc>
                  <a:txBody>
                    <a:bodyPr/>
                    <a:lstStyle/>
                    <a:p>
                      <a:pPr indent="0" lvl="0" marL="0" rtl="0" algn="ctr">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9" name="Shape 609"/>
        <p:cNvGrpSpPr/>
        <p:nvPr/>
      </p:nvGrpSpPr>
      <p:grpSpPr>
        <a:xfrm>
          <a:off x="0" y="0"/>
          <a:ext cx="0" cy="0"/>
          <a:chOff x="0" y="0"/>
          <a:chExt cx="0" cy="0"/>
        </a:xfrm>
      </p:grpSpPr>
      <p:sp>
        <p:nvSpPr>
          <p:cNvPr id="610" name="Google Shape;610;p8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611" name="Google Shape;611;p86"/>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12" name="Google Shape;612;p86"/>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13" name="Google Shape;613;p86"/>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sp>
        <p:nvSpPr>
          <p:cNvPr id="618" name="Google Shape;618;p8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619" name="Google Shape;619;p87"/>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20" name="Google Shape;620;p87"/>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21" name="Google Shape;621;p87"/>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5" name="Shape 625"/>
        <p:cNvGrpSpPr/>
        <p:nvPr/>
      </p:nvGrpSpPr>
      <p:grpSpPr>
        <a:xfrm>
          <a:off x="0" y="0"/>
          <a:ext cx="0" cy="0"/>
          <a:chOff x="0" y="0"/>
          <a:chExt cx="0" cy="0"/>
        </a:xfrm>
      </p:grpSpPr>
      <p:sp>
        <p:nvSpPr>
          <p:cNvPr id="626" name="Google Shape;626;p8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El Punto de Inflexión - El Estado del Arte</a:t>
            </a:r>
            <a:endParaRPr/>
          </a:p>
        </p:txBody>
      </p:sp>
      <p:sp>
        <p:nvSpPr>
          <p:cNvPr id="627" name="Google Shape;627;p88"/>
          <p:cNvSpPr/>
          <p:nvPr/>
        </p:nvSpPr>
        <p:spPr>
          <a:xfrm>
            <a:off x="311700"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Casos emblemáticos anteriores</a:t>
            </a:r>
            <a:endParaRPr sz="1300"/>
          </a:p>
        </p:txBody>
      </p:sp>
      <p:sp>
        <p:nvSpPr>
          <p:cNvPr id="628" name="Google Shape;628;p88"/>
          <p:cNvSpPr txBox="1"/>
          <p:nvPr>
            <p:ph idx="1" type="body"/>
          </p:nvPr>
        </p:nvSpPr>
        <p:spPr>
          <a:xfrm>
            <a:off x="311700" y="1152475"/>
            <a:ext cx="8520600" cy="852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Para ganar credibilidad es crítico mostrar a nuestro auditorio que somos expertos en el tema, que conocemos lo que otros innovadores han propuesto en su momento y que nuestra nueva propuesta de paradigma no está basada en el vacío, sino que tiene congruencia histórica. El Estado del Arte es el momento en el que mostramos lo que se ha creído y lo que se cree hasta ahora.</a:t>
            </a:r>
            <a:endParaRPr sz="1000"/>
          </a:p>
        </p:txBody>
      </p:sp>
      <p:sp>
        <p:nvSpPr>
          <p:cNvPr id="629" name="Google Shape;629;p88"/>
          <p:cNvSpPr/>
          <p:nvPr/>
        </p:nvSpPr>
        <p:spPr>
          <a:xfrm>
            <a:off x="3194349"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Opciones actuales</a:t>
            </a:r>
            <a:endParaRPr sz="1300"/>
          </a:p>
        </p:txBody>
      </p:sp>
      <p:sp>
        <p:nvSpPr>
          <p:cNvPr id="630" name="Google Shape;630;p88"/>
          <p:cNvSpPr/>
          <p:nvPr/>
        </p:nvSpPr>
        <p:spPr>
          <a:xfrm>
            <a:off x="6076983"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Consecuencias del estatus quo</a:t>
            </a:r>
            <a:endParaRPr sz="1300"/>
          </a:p>
        </p:txBody>
      </p:sp>
      <p:graphicFrame>
        <p:nvGraphicFramePr>
          <p:cNvPr id="631" name="Google Shape;631;p88"/>
          <p:cNvGraphicFramePr/>
          <p:nvPr/>
        </p:nvGraphicFramePr>
        <p:xfrm>
          <a:off x="444500"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632" name="Google Shape;632;p88"/>
          <p:cNvGraphicFramePr/>
          <p:nvPr/>
        </p:nvGraphicFramePr>
        <p:xfrm>
          <a:off x="33268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633" name="Google Shape;633;p88"/>
          <p:cNvGraphicFramePr/>
          <p:nvPr/>
        </p:nvGraphicFramePr>
        <p:xfrm>
          <a:off x="62092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634" name="Google Shape;634;p88"/>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35" name="Google Shape;635;p88"/>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9" name="Shape 639"/>
        <p:cNvGrpSpPr/>
        <p:nvPr/>
      </p:nvGrpSpPr>
      <p:grpSpPr>
        <a:xfrm>
          <a:off x="0" y="0"/>
          <a:ext cx="0" cy="0"/>
          <a:chOff x="0" y="0"/>
          <a:chExt cx="0" cy="0"/>
        </a:xfrm>
      </p:grpSpPr>
      <p:sp>
        <p:nvSpPr>
          <p:cNvPr id="640" name="Google Shape;640;p89"/>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41" name="Google Shape;641;p89"/>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42" name="Google Shape;642;p89"/>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…vamos a dar un paso hacia atrás…</a:t>
            </a:r>
            <a:endParaRPr i="1"/>
          </a:p>
        </p:txBody>
      </p:sp>
      <p:graphicFrame>
        <p:nvGraphicFramePr>
          <p:cNvPr id="643" name="Google Shape;643;p89"/>
          <p:cNvGraphicFramePr/>
          <p:nvPr/>
        </p:nvGraphicFramePr>
        <p:xfrm>
          <a:off x="500625" y="793750"/>
          <a:ext cx="3000000" cy="3000000"/>
        </p:xfrm>
        <a:graphic>
          <a:graphicData uri="http://schemas.openxmlformats.org/drawingml/2006/table">
            <a:tbl>
              <a:tblPr>
                <a:noFill/>
                <a:tableStyleId>{5788FED2-19E9-4F0D-A780-7488E8DED1C7}</a:tableStyleId>
              </a:tblPr>
              <a:tblGrid>
                <a:gridCol w="8245925"/>
              </a:tblGrid>
              <a:tr h="3587750">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5" name="Shape 475"/>
        <p:cNvGrpSpPr/>
        <p:nvPr/>
      </p:nvGrpSpPr>
      <p:grpSpPr>
        <a:xfrm>
          <a:off x="0" y="0"/>
          <a:ext cx="0" cy="0"/>
          <a:chOff x="0" y="0"/>
          <a:chExt cx="0" cy="0"/>
        </a:xfrm>
      </p:grpSpPr>
      <p:sp>
        <p:nvSpPr>
          <p:cNvPr id="476" name="Google Shape;476;p7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La Promesa Asombrosa</a:t>
            </a:r>
            <a:endParaRPr/>
          </a:p>
        </p:txBody>
      </p:sp>
      <p:sp>
        <p:nvSpPr>
          <p:cNvPr id="477" name="Google Shape;477;p72"/>
          <p:cNvSpPr txBox="1"/>
          <p:nvPr>
            <p:ph idx="1" type="body"/>
          </p:nvPr>
        </p:nvSpPr>
        <p:spPr>
          <a:xfrm>
            <a:off x="311700" y="1152475"/>
            <a:ext cx="8520600" cy="5232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La Promesa Asombrosa es el arranque de la presentación. El objetivo es captar la atención de tu auditorio evocando su </a:t>
            </a:r>
            <a:r>
              <a:rPr lang="en-GB" sz="1000"/>
              <a:t>"</a:t>
            </a:r>
            <a:r>
              <a:rPr lang="en-GB" sz="1000"/>
              <a:t>Punto B”, que es  algo que sea del interés de ellos</a:t>
            </a:r>
            <a:endParaRPr sz="1000"/>
          </a:p>
        </p:txBody>
      </p:sp>
      <p:sp>
        <p:nvSpPr>
          <p:cNvPr id="478" name="Google Shape;478;p72"/>
          <p:cNvSpPr/>
          <p:nvPr/>
        </p:nvSpPr>
        <p:spPr>
          <a:xfrm>
            <a:off x="311700" y="1868700"/>
            <a:ext cx="2166300" cy="27135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Perfil Demográfico</a:t>
            </a:r>
            <a:endParaRPr sz="1300"/>
          </a:p>
        </p:txBody>
      </p:sp>
      <p:sp>
        <p:nvSpPr>
          <p:cNvPr id="479" name="Google Shape;479;p72"/>
          <p:cNvSpPr/>
          <p:nvPr/>
        </p:nvSpPr>
        <p:spPr>
          <a:xfrm>
            <a:off x="2578111" y="1868700"/>
            <a:ext cx="2166300" cy="27135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Perfil Psicográfico</a:t>
            </a:r>
            <a:endParaRPr sz="1300"/>
          </a:p>
        </p:txBody>
      </p:sp>
      <p:sp>
        <p:nvSpPr>
          <p:cNvPr id="480" name="Google Shape;480;p72"/>
          <p:cNvSpPr/>
          <p:nvPr/>
        </p:nvSpPr>
        <p:spPr>
          <a:xfrm>
            <a:off x="4971150" y="1868700"/>
            <a:ext cx="3861300" cy="27135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Perfil Biográfico</a:t>
            </a:r>
            <a:endParaRPr sz="1300"/>
          </a:p>
        </p:txBody>
      </p:sp>
      <p:graphicFrame>
        <p:nvGraphicFramePr>
          <p:cNvPr id="481" name="Google Shape;481;p72"/>
          <p:cNvGraphicFramePr/>
          <p:nvPr/>
        </p:nvGraphicFramePr>
        <p:xfrm>
          <a:off x="5120825" y="2301100"/>
          <a:ext cx="3000000" cy="3000000"/>
        </p:xfrm>
        <a:graphic>
          <a:graphicData uri="http://schemas.openxmlformats.org/drawingml/2006/table">
            <a:tbl>
              <a:tblPr>
                <a:noFill/>
                <a:tableStyleId>{5788FED2-19E9-4F0D-A780-7488E8DED1C7}</a:tableStyleId>
              </a:tblPr>
              <a:tblGrid>
                <a:gridCol w="1775725"/>
                <a:gridCol w="1775725"/>
              </a:tblGrid>
              <a:tr h="2121275">
                <a:tc>
                  <a:txBody>
                    <a:bodyPr/>
                    <a:lstStyle/>
                    <a:p>
                      <a:pPr indent="0" lvl="0" marL="0" rtl="0" algn="ctr">
                        <a:spcBef>
                          <a:spcPts val="0"/>
                        </a:spcBef>
                        <a:spcAft>
                          <a:spcPts val="0"/>
                        </a:spcAft>
                        <a:buNone/>
                      </a:pPr>
                      <a:r>
                        <a:rPr lang="en-GB" sz="1100"/>
                        <a:t>Punto A</a:t>
                      </a:r>
                      <a:endParaRPr sz="1100"/>
                    </a:p>
                  </a:txBody>
                  <a:tcPr marT="91425" marB="91425" marR="91425" marL="91425"/>
                </a:tc>
                <a:tc>
                  <a:txBody>
                    <a:bodyPr/>
                    <a:lstStyle/>
                    <a:p>
                      <a:pPr indent="0" lvl="0" marL="0" rtl="0" algn="ctr">
                        <a:spcBef>
                          <a:spcPts val="0"/>
                        </a:spcBef>
                        <a:spcAft>
                          <a:spcPts val="0"/>
                        </a:spcAft>
                        <a:buNone/>
                      </a:pPr>
                      <a:r>
                        <a:rPr lang="en-GB" sz="1100"/>
                        <a:t>Punto B</a:t>
                      </a:r>
                      <a:endParaRPr sz="1100"/>
                    </a:p>
                  </a:txBody>
                  <a:tcPr marT="91425" marB="91425" marR="91425" marL="91425"/>
                </a:tc>
              </a:tr>
            </a:tbl>
          </a:graphicData>
        </a:graphic>
      </p:graphicFrame>
      <p:graphicFrame>
        <p:nvGraphicFramePr>
          <p:cNvPr id="482" name="Google Shape;482;p72"/>
          <p:cNvGraphicFramePr/>
          <p:nvPr/>
        </p:nvGraphicFramePr>
        <p:xfrm>
          <a:off x="2707825" y="2301100"/>
          <a:ext cx="3000000" cy="3000000"/>
        </p:xfrm>
        <a:graphic>
          <a:graphicData uri="http://schemas.openxmlformats.org/drawingml/2006/table">
            <a:tbl>
              <a:tblPr>
                <a:noFill/>
                <a:tableStyleId>{5788FED2-19E9-4F0D-A780-7488E8DED1C7}</a:tableStyleId>
              </a:tblPr>
              <a:tblGrid>
                <a:gridCol w="1923150"/>
              </a:tblGrid>
              <a:tr h="212127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483" name="Google Shape;483;p72"/>
          <p:cNvGraphicFramePr/>
          <p:nvPr/>
        </p:nvGraphicFramePr>
        <p:xfrm>
          <a:off x="444500" y="2301100"/>
          <a:ext cx="3000000" cy="3000000"/>
        </p:xfrm>
        <a:graphic>
          <a:graphicData uri="http://schemas.openxmlformats.org/drawingml/2006/table">
            <a:tbl>
              <a:tblPr>
                <a:noFill/>
                <a:tableStyleId>{5788FED2-19E9-4F0D-A780-7488E8DED1C7}</a:tableStyleId>
              </a:tblPr>
              <a:tblGrid>
                <a:gridCol w="1923150"/>
              </a:tblGrid>
              <a:tr h="2121275">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484" name="Google Shape;484;p72"/>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485" name="Google Shape;485;p72"/>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7" name="Shape 647"/>
        <p:cNvGrpSpPr/>
        <p:nvPr/>
      </p:nvGrpSpPr>
      <p:grpSpPr>
        <a:xfrm>
          <a:off x="0" y="0"/>
          <a:ext cx="0" cy="0"/>
          <a:chOff x="0" y="0"/>
          <a:chExt cx="0" cy="0"/>
        </a:xfrm>
      </p:grpSpPr>
      <p:sp>
        <p:nvSpPr>
          <p:cNvPr id="648" name="Google Shape;648;p9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649" name="Google Shape;649;p90"/>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50" name="Google Shape;650;p90"/>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51" name="Google Shape;651;p90"/>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5" name="Shape 655"/>
        <p:cNvGrpSpPr/>
        <p:nvPr/>
      </p:nvGrpSpPr>
      <p:grpSpPr>
        <a:xfrm>
          <a:off x="0" y="0"/>
          <a:ext cx="0" cy="0"/>
          <a:chOff x="0" y="0"/>
          <a:chExt cx="0" cy="0"/>
        </a:xfrm>
      </p:grpSpPr>
      <p:sp>
        <p:nvSpPr>
          <p:cNvPr id="656" name="Google Shape;656;p9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657" name="Google Shape;657;p91"/>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58" name="Google Shape;658;p91"/>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59" name="Google Shape;659;p91"/>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3" name="Shape 663"/>
        <p:cNvGrpSpPr/>
        <p:nvPr/>
      </p:nvGrpSpPr>
      <p:grpSpPr>
        <a:xfrm>
          <a:off x="0" y="0"/>
          <a:ext cx="0" cy="0"/>
          <a:chOff x="0" y="0"/>
          <a:chExt cx="0" cy="0"/>
        </a:xfrm>
      </p:grpSpPr>
      <p:sp>
        <p:nvSpPr>
          <p:cNvPr id="664" name="Google Shape;664;p9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El Punto de Inflexión - Nuevas Posibilidades</a:t>
            </a:r>
            <a:endParaRPr/>
          </a:p>
        </p:txBody>
      </p:sp>
      <p:sp>
        <p:nvSpPr>
          <p:cNvPr id="665" name="Google Shape;665;p92"/>
          <p:cNvSpPr/>
          <p:nvPr/>
        </p:nvSpPr>
        <p:spPr>
          <a:xfrm>
            <a:off x="311700"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Datos más recientes indican</a:t>
            </a:r>
            <a:endParaRPr sz="1300"/>
          </a:p>
        </p:txBody>
      </p:sp>
      <p:sp>
        <p:nvSpPr>
          <p:cNvPr id="666" name="Google Shape;666;p92"/>
          <p:cNvSpPr txBox="1"/>
          <p:nvPr>
            <p:ph idx="1" type="body"/>
          </p:nvPr>
        </p:nvSpPr>
        <p:spPr>
          <a:xfrm>
            <a:off x="311700" y="1152475"/>
            <a:ext cx="8520600" cy="852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Una parte clave de la presentación de la evidencia es explorar las nuevas posibilidades, lo que viene, lo que antes no era posible y que ahora podría ser posible. Nuevas Posibilidades, se trata de contrastar lo imposible del pasado con lo posible del futuro.</a:t>
            </a:r>
            <a:endParaRPr sz="1000"/>
          </a:p>
        </p:txBody>
      </p:sp>
      <p:sp>
        <p:nvSpPr>
          <p:cNvPr id="667" name="Google Shape;667;p92"/>
          <p:cNvSpPr/>
          <p:nvPr/>
        </p:nvSpPr>
        <p:spPr>
          <a:xfrm>
            <a:off x="3194349"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Esto abre nuevas posibilidades</a:t>
            </a:r>
            <a:endParaRPr sz="1300"/>
          </a:p>
        </p:txBody>
      </p:sp>
      <p:sp>
        <p:nvSpPr>
          <p:cNvPr id="668" name="Google Shape;668;p92"/>
          <p:cNvSpPr/>
          <p:nvPr/>
        </p:nvSpPr>
        <p:spPr>
          <a:xfrm>
            <a:off x="6076983" y="2249700"/>
            <a:ext cx="27552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Vivimos en tiempos coyunturales</a:t>
            </a:r>
            <a:endParaRPr sz="1300"/>
          </a:p>
        </p:txBody>
      </p:sp>
      <p:graphicFrame>
        <p:nvGraphicFramePr>
          <p:cNvPr id="669" name="Google Shape;669;p92"/>
          <p:cNvGraphicFramePr/>
          <p:nvPr/>
        </p:nvGraphicFramePr>
        <p:xfrm>
          <a:off x="444500"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670" name="Google Shape;670;p92"/>
          <p:cNvGraphicFramePr/>
          <p:nvPr/>
        </p:nvGraphicFramePr>
        <p:xfrm>
          <a:off x="33268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671" name="Google Shape;671;p92"/>
          <p:cNvGraphicFramePr/>
          <p:nvPr/>
        </p:nvGraphicFramePr>
        <p:xfrm>
          <a:off x="6209275" y="2612650"/>
          <a:ext cx="3000000" cy="3000000"/>
        </p:xfrm>
        <a:graphic>
          <a:graphicData uri="http://schemas.openxmlformats.org/drawingml/2006/table">
            <a:tbl>
              <a:tblPr>
                <a:noFill/>
                <a:tableStyleId>{5788FED2-19E9-4F0D-A780-7488E8DED1C7}</a:tableStyleId>
              </a:tblPr>
              <a:tblGrid>
                <a:gridCol w="249012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672" name="Google Shape;672;p92"/>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73" name="Google Shape;673;p92"/>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7" name="Shape 677"/>
        <p:cNvGrpSpPr/>
        <p:nvPr/>
      </p:nvGrpSpPr>
      <p:grpSpPr>
        <a:xfrm>
          <a:off x="0" y="0"/>
          <a:ext cx="0" cy="0"/>
          <a:chOff x="0" y="0"/>
          <a:chExt cx="0" cy="0"/>
        </a:xfrm>
      </p:grpSpPr>
      <p:sp>
        <p:nvSpPr>
          <p:cNvPr id="678" name="Google Shape;678;p93"/>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79" name="Google Shape;679;p93"/>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80" name="Google Shape;680;p93"/>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…vivimos en tiempos coyunturales…</a:t>
            </a:r>
            <a:endParaRPr i="1"/>
          </a:p>
        </p:txBody>
      </p:sp>
      <p:graphicFrame>
        <p:nvGraphicFramePr>
          <p:cNvPr id="681" name="Google Shape;681;p93"/>
          <p:cNvGraphicFramePr/>
          <p:nvPr/>
        </p:nvGraphicFramePr>
        <p:xfrm>
          <a:off x="500625" y="793750"/>
          <a:ext cx="3000000" cy="3000000"/>
        </p:xfrm>
        <a:graphic>
          <a:graphicData uri="http://schemas.openxmlformats.org/drawingml/2006/table">
            <a:tbl>
              <a:tblPr>
                <a:noFill/>
                <a:tableStyleId>{5788FED2-19E9-4F0D-A780-7488E8DED1C7}</a:tableStyleId>
              </a:tblPr>
              <a:tblGrid>
                <a:gridCol w="8245925"/>
              </a:tblGrid>
              <a:tr h="3587750">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5" name="Shape 685"/>
        <p:cNvGrpSpPr/>
        <p:nvPr/>
      </p:nvGrpSpPr>
      <p:grpSpPr>
        <a:xfrm>
          <a:off x="0" y="0"/>
          <a:ext cx="0" cy="0"/>
          <a:chOff x="0" y="0"/>
          <a:chExt cx="0" cy="0"/>
        </a:xfrm>
      </p:grpSpPr>
      <p:sp>
        <p:nvSpPr>
          <p:cNvPr id="686" name="Google Shape;686;p9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687" name="Google Shape;687;p94"/>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88" name="Google Shape;688;p94"/>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89" name="Google Shape;689;p94"/>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3" name="Shape 693"/>
        <p:cNvGrpSpPr/>
        <p:nvPr/>
      </p:nvGrpSpPr>
      <p:grpSpPr>
        <a:xfrm>
          <a:off x="0" y="0"/>
          <a:ext cx="0" cy="0"/>
          <a:chOff x="0" y="0"/>
          <a:chExt cx="0" cy="0"/>
        </a:xfrm>
      </p:grpSpPr>
      <p:sp>
        <p:nvSpPr>
          <p:cNvPr id="694" name="Google Shape;694;p9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695" name="Google Shape;695;p95"/>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696" name="Google Shape;696;p95"/>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697" name="Google Shape;697;p95"/>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sp>
        <p:nvSpPr>
          <p:cNvPr id="702" name="Google Shape;702;p9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La Ruta de Liderazgo</a:t>
            </a:r>
            <a:endParaRPr/>
          </a:p>
        </p:txBody>
      </p:sp>
      <p:sp>
        <p:nvSpPr>
          <p:cNvPr id="703" name="Google Shape;703;p96"/>
          <p:cNvSpPr txBox="1"/>
          <p:nvPr>
            <p:ph idx="1" type="body"/>
          </p:nvPr>
        </p:nvSpPr>
        <p:spPr>
          <a:xfrm>
            <a:off x="311700" y="1152475"/>
            <a:ext cx="8520600" cy="852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Empoderamiento significa dar a la gente el poder de actuar, y esto se consigue a través de mostrarles una ruta de acción clara con pasos accionables y específicos a su situación actual. La Ruta de Liderazgo es tu oportunidad de compartir con tu auditorio un plan de acción que les facilite actuar y así contribuya a tu legado.</a:t>
            </a:r>
            <a:endParaRPr sz="1000"/>
          </a:p>
        </p:txBody>
      </p:sp>
      <p:sp>
        <p:nvSpPr>
          <p:cNvPr id="704" name="Google Shape;704;p96"/>
          <p:cNvSpPr/>
          <p:nvPr/>
        </p:nvSpPr>
        <p:spPr>
          <a:xfrm>
            <a:off x="311700" y="2249700"/>
            <a:ext cx="38613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Perfil Biográfico</a:t>
            </a:r>
            <a:endParaRPr sz="1300"/>
          </a:p>
        </p:txBody>
      </p:sp>
      <p:graphicFrame>
        <p:nvGraphicFramePr>
          <p:cNvPr id="705" name="Google Shape;705;p96"/>
          <p:cNvGraphicFramePr/>
          <p:nvPr/>
        </p:nvGraphicFramePr>
        <p:xfrm>
          <a:off x="461375" y="2612650"/>
          <a:ext cx="3000000" cy="3000000"/>
        </p:xfrm>
        <a:graphic>
          <a:graphicData uri="http://schemas.openxmlformats.org/drawingml/2006/table">
            <a:tbl>
              <a:tblPr>
                <a:noFill/>
                <a:tableStyleId>{5788FED2-19E9-4F0D-A780-7488E8DED1C7}</a:tableStyleId>
              </a:tblPr>
              <a:tblGrid>
                <a:gridCol w="1775725"/>
                <a:gridCol w="1775725"/>
              </a:tblGrid>
              <a:tr h="1809725">
                <a:tc>
                  <a:txBody>
                    <a:bodyPr/>
                    <a:lstStyle/>
                    <a:p>
                      <a:pPr indent="0" lvl="0" marL="0" rtl="0" algn="ctr">
                        <a:spcBef>
                          <a:spcPts val="0"/>
                        </a:spcBef>
                        <a:spcAft>
                          <a:spcPts val="0"/>
                        </a:spcAft>
                        <a:buNone/>
                      </a:pPr>
                      <a:r>
                        <a:rPr lang="en-GB" sz="1100"/>
                        <a:t>Punto A</a:t>
                      </a:r>
                      <a:endParaRPr sz="1100"/>
                    </a:p>
                  </a:txBody>
                  <a:tcPr marT="91425" marB="91425" marR="91425" marL="91425"/>
                </a:tc>
                <a:tc>
                  <a:txBody>
                    <a:bodyPr/>
                    <a:lstStyle/>
                    <a:p>
                      <a:pPr indent="0" lvl="0" marL="0" rtl="0" algn="ctr">
                        <a:spcBef>
                          <a:spcPts val="0"/>
                        </a:spcBef>
                        <a:spcAft>
                          <a:spcPts val="0"/>
                        </a:spcAft>
                        <a:buNone/>
                      </a:pPr>
                      <a:r>
                        <a:rPr lang="en-GB" sz="1100"/>
                        <a:t>Punto B</a:t>
                      </a:r>
                      <a:endParaRPr sz="1100"/>
                    </a:p>
                  </a:txBody>
                  <a:tcPr marT="91425" marB="91425" marR="91425" marL="91425"/>
                </a:tc>
              </a:tr>
            </a:tbl>
          </a:graphicData>
        </a:graphic>
      </p:graphicFrame>
      <p:sp>
        <p:nvSpPr>
          <p:cNvPr id="706" name="Google Shape;706;p96"/>
          <p:cNvSpPr/>
          <p:nvPr/>
        </p:nvSpPr>
        <p:spPr>
          <a:xfrm>
            <a:off x="4310400" y="2249700"/>
            <a:ext cx="45219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Pasos</a:t>
            </a:r>
            <a:endParaRPr sz="1300"/>
          </a:p>
        </p:txBody>
      </p:sp>
      <p:graphicFrame>
        <p:nvGraphicFramePr>
          <p:cNvPr id="707" name="Google Shape;707;p96"/>
          <p:cNvGraphicFramePr/>
          <p:nvPr/>
        </p:nvGraphicFramePr>
        <p:xfrm>
          <a:off x="4422325" y="2612650"/>
          <a:ext cx="3000000" cy="3000000"/>
        </p:xfrm>
        <a:graphic>
          <a:graphicData uri="http://schemas.openxmlformats.org/drawingml/2006/table">
            <a:tbl>
              <a:tblPr>
                <a:noFill/>
                <a:tableStyleId>{5788FED2-19E9-4F0D-A780-7488E8DED1C7}</a:tableStyleId>
              </a:tblPr>
              <a:tblGrid>
                <a:gridCol w="4227300"/>
              </a:tblGrid>
              <a:tr h="1809725">
                <a:tc>
                  <a:txBody>
                    <a:bodyPr/>
                    <a:lstStyle/>
                    <a:p>
                      <a:pPr indent="0" lvl="0" marL="0" rtl="0" algn="l">
                        <a:spcBef>
                          <a:spcPts val="0"/>
                        </a:spcBef>
                        <a:spcAft>
                          <a:spcPts val="0"/>
                        </a:spcAft>
                        <a:buNone/>
                      </a:pPr>
                      <a:r>
                        <a:t/>
                      </a:r>
                      <a:endParaRPr/>
                    </a:p>
                    <a:p>
                      <a:pPr indent="-317500" lvl="0" marL="457200" rtl="0" algn="l">
                        <a:spcBef>
                          <a:spcPts val="0"/>
                        </a:spcBef>
                        <a:spcAft>
                          <a:spcPts val="0"/>
                        </a:spcAft>
                        <a:buSzPts val="1400"/>
                        <a:buAutoNum type="arabicPeriod"/>
                      </a:pPr>
                      <a:r>
                        <a:rPr lang="en-GB"/>
                        <a:t> </a:t>
                      </a:r>
                      <a:endParaRPr/>
                    </a:p>
                    <a:p>
                      <a:pPr indent="-317500" lvl="0" marL="457200" rtl="0" algn="l">
                        <a:spcBef>
                          <a:spcPts val="0"/>
                        </a:spcBef>
                        <a:spcAft>
                          <a:spcPts val="0"/>
                        </a:spcAft>
                        <a:buSzPts val="1400"/>
                        <a:buAutoNum type="arabicPeriod"/>
                      </a:pPr>
                      <a:r>
                        <a:rPr lang="en-GB"/>
                        <a:t> </a:t>
                      </a:r>
                      <a:endParaRPr/>
                    </a:p>
                    <a:p>
                      <a:pPr indent="-317500" lvl="0" marL="457200" rtl="0" algn="l">
                        <a:spcBef>
                          <a:spcPts val="0"/>
                        </a:spcBef>
                        <a:spcAft>
                          <a:spcPts val="0"/>
                        </a:spcAft>
                        <a:buSzPts val="1400"/>
                        <a:buAutoNum type="arabicPeriod"/>
                      </a:pPr>
                      <a:r>
                        <a:rPr lang="en-GB"/>
                        <a:t> </a:t>
                      </a:r>
                      <a:endParaRPr/>
                    </a:p>
                    <a:p>
                      <a:pPr indent="-317500" lvl="0" marL="457200" rtl="0" algn="l">
                        <a:spcBef>
                          <a:spcPts val="0"/>
                        </a:spcBef>
                        <a:spcAft>
                          <a:spcPts val="0"/>
                        </a:spcAft>
                        <a:buSzPts val="1400"/>
                        <a:buAutoNum type="arabicPeriod"/>
                      </a:pPr>
                      <a:r>
                        <a:rPr lang="en-GB"/>
                        <a:t> </a:t>
                      </a:r>
                      <a:endParaRPr/>
                    </a:p>
                    <a:p>
                      <a:pPr indent="-317500" lvl="0" marL="457200" rtl="0" algn="l">
                        <a:spcBef>
                          <a:spcPts val="0"/>
                        </a:spcBef>
                        <a:spcAft>
                          <a:spcPts val="0"/>
                        </a:spcAft>
                        <a:buSzPts val="1400"/>
                        <a:buAutoNum type="arabicPeriod"/>
                      </a:pPr>
                      <a:r>
                        <a:rPr lang="en-GB"/>
                        <a:t> </a:t>
                      </a:r>
                      <a:endParaRPr/>
                    </a:p>
                    <a:p>
                      <a:pPr indent="-317500" lvl="0" marL="457200" rtl="0" algn="l">
                        <a:spcBef>
                          <a:spcPts val="0"/>
                        </a:spcBef>
                        <a:spcAft>
                          <a:spcPts val="0"/>
                        </a:spcAft>
                        <a:buSzPts val="1400"/>
                        <a:buAutoNum type="arabicPeriod"/>
                      </a:pPr>
                      <a:r>
                        <a:t/>
                      </a:r>
                      <a:endParaRPr/>
                    </a:p>
                  </a:txBody>
                  <a:tcPr marT="91425" marB="91425" marR="91425" marL="91425"/>
                </a:tc>
              </a:tr>
            </a:tbl>
          </a:graphicData>
        </a:graphic>
      </p:graphicFrame>
      <p:sp>
        <p:nvSpPr>
          <p:cNvPr id="708" name="Google Shape;708;p96"/>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09" name="Google Shape;709;p96"/>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3" name="Shape 713"/>
        <p:cNvGrpSpPr/>
        <p:nvPr/>
      </p:nvGrpSpPr>
      <p:grpSpPr>
        <a:xfrm>
          <a:off x="0" y="0"/>
          <a:ext cx="0" cy="0"/>
          <a:chOff x="0" y="0"/>
          <a:chExt cx="0" cy="0"/>
        </a:xfrm>
      </p:grpSpPr>
      <p:sp>
        <p:nvSpPr>
          <p:cNvPr id="714" name="Google Shape;714;p97"/>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15" name="Google Shape;715;p97"/>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716" name="Google Shape;716;p97"/>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…es por eso que hoy voy a compartir contigo los pasos para…</a:t>
            </a:r>
            <a:endParaRPr i="1"/>
          </a:p>
        </p:txBody>
      </p:sp>
      <p:graphicFrame>
        <p:nvGraphicFramePr>
          <p:cNvPr id="717" name="Google Shape;717;p97"/>
          <p:cNvGraphicFramePr/>
          <p:nvPr/>
        </p:nvGraphicFramePr>
        <p:xfrm>
          <a:off x="500625" y="793750"/>
          <a:ext cx="3000000" cy="3000000"/>
        </p:xfrm>
        <a:graphic>
          <a:graphicData uri="http://schemas.openxmlformats.org/drawingml/2006/table">
            <a:tbl>
              <a:tblPr>
                <a:noFill/>
                <a:tableStyleId>{5788FED2-19E9-4F0D-A780-7488E8DED1C7}</a:tableStyleId>
              </a:tblPr>
              <a:tblGrid>
                <a:gridCol w="8245925"/>
              </a:tblGrid>
              <a:tr h="3587750">
                <a:tc>
                  <a:txBody>
                    <a:bodyPr/>
                    <a:lstStyle/>
                    <a:p>
                      <a:pPr indent="0" lvl="0" marL="457200" rtl="0" algn="l">
                        <a:lnSpc>
                          <a:spcPct val="200000"/>
                        </a:lnSpc>
                        <a:spcBef>
                          <a:spcPts val="0"/>
                        </a:spcBef>
                        <a:spcAft>
                          <a:spcPts val="0"/>
                        </a:spcAft>
                        <a:buNone/>
                      </a:pPr>
                      <a:r>
                        <a:t/>
                      </a:r>
                      <a:endParaRPr/>
                    </a:p>
                    <a:p>
                      <a:pPr indent="-317500" lvl="0" marL="457200" rtl="0" algn="l">
                        <a:lnSpc>
                          <a:spcPct val="200000"/>
                        </a:lnSpc>
                        <a:spcBef>
                          <a:spcPts val="0"/>
                        </a:spcBef>
                        <a:spcAft>
                          <a:spcPts val="0"/>
                        </a:spcAft>
                        <a:buSzPts val="1400"/>
                        <a:buAutoNum type="arabicPeriod"/>
                      </a:pPr>
                      <a:r>
                        <a:rPr lang="en-GB"/>
                        <a:t> </a:t>
                      </a:r>
                      <a:endParaRPr/>
                    </a:p>
                    <a:p>
                      <a:pPr indent="-317500" lvl="0" marL="457200" rtl="0" algn="l">
                        <a:lnSpc>
                          <a:spcPct val="200000"/>
                        </a:lnSpc>
                        <a:spcBef>
                          <a:spcPts val="0"/>
                        </a:spcBef>
                        <a:spcAft>
                          <a:spcPts val="0"/>
                        </a:spcAft>
                        <a:buSzPts val="1400"/>
                        <a:buAutoNum type="arabicPeriod"/>
                      </a:pPr>
                      <a:r>
                        <a:rPr lang="en-GB"/>
                        <a:t> </a:t>
                      </a:r>
                      <a:endParaRPr/>
                    </a:p>
                    <a:p>
                      <a:pPr indent="-317500" lvl="0" marL="457200" rtl="0" algn="l">
                        <a:lnSpc>
                          <a:spcPct val="200000"/>
                        </a:lnSpc>
                        <a:spcBef>
                          <a:spcPts val="0"/>
                        </a:spcBef>
                        <a:spcAft>
                          <a:spcPts val="0"/>
                        </a:spcAft>
                        <a:buSzPts val="1400"/>
                        <a:buAutoNum type="arabicPeriod"/>
                      </a:pPr>
                      <a:r>
                        <a:rPr lang="en-GB"/>
                        <a:t> </a:t>
                      </a:r>
                      <a:endParaRPr/>
                    </a:p>
                    <a:p>
                      <a:pPr indent="-317500" lvl="0" marL="457200" rtl="0" algn="l">
                        <a:lnSpc>
                          <a:spcPct val="200000"/>
                        </a:lnSpc>
                        <a:spcBef>
                          <a:spcPts val="0"/>
                        </a:spcBef>
                        <a:spcAft>
                          <a:spcPts val="0"/>
                        </a:spcAft>
                        <a:buSzPts val="1400"/>
                        <a:buAutoNum type="arabicPeriod"/>
                      </a:pPr>
                      <a:r>
                        <a:rPr lang="en-GB"/>
                        <a:t> </a:t>
                      </a:r>
                      <a:endParaRPr/>
                    </a:p>
                    <a:p>
                      <a:pPr indent="-317500" lvl="0" marL="457200" rtl="0" algn="l">
                        <a:lnSpc>
                          <a:spcPct val="200000"/>
                        </a:lnSpc>
                        <a:spcBef>
                          <a:spcPts val="0"/>
                        </a:spcBef>
                        <a:spcAft>
                          <a:spcPts val="0"/>
                        </a:spcAft>
                        <a:buSzPts val="1400"/>
                        <a:buAutoNum type="arabicPeriod"/>
                      </a:pPr>
                      <a:r>
                        <a:rPr lang="en-GB"/>
                        <a:t> </a:t>
                      </a:r>
                      <a:endParaRPr/>
                    </a:p>
                    <a:p>
                      <a:pPr indent="-317500" lvl="0" marL="457200" rtl="0" algn="l">
                        <a:lnSpc>
                          <a:spcPct val="200000"/>
                        </a:lnSpc>
                        <a:spcBef>
                          <a:spcPts val="0"/>
                        </a:spcBef>
                        <a:spcAft>
                          <a:spcPts val="0"/>
                        </a:spcAft>
                        <a:buSzPts val="1400"/>
                        <a:buAutoNum type="arabicPeriod"/>
                      </a:pPr>
                      <a:r>
                        <a:t/>
                      </a:r>
                      <a:endParaRPr/>
                    </a:p>
                  </a:txBody>
                  <a:tcPr marT="91425" marB="91425" marR="91425" marL="91425"/>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1" name="Shape 721"/>
        <p:cNvGrpSpPr/>
        <p:nvPr/>
      </p:nvGrpSpPr>
      <p:grpSpPr>
        <a:xfrm>
          <a:off x="0" y="0"/>
          <a:ext cx="0" cy="0"/>
          <a:chOff x="0" y="0"/>
          <a:chExt cx="0" cy="0"/>
        </a:xfrm>
      </p:grpSpPr>
      <p:sp>
        <p:nvSpPr>
          <p:cNvPr id="722" name="Google Shape;722;p9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723" name="Google Shape;723;p98"/>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24" name="Google Shape;724;p98"/>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725" name="Google Shape;725;p98"/>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9" name="Shape 729"/>
        <p:cNvGrpSpPr/>
        <p:nvPr/>
      </p:nvGrpSpPr>
      <p:grpSpPr>
        <a:xfrm>
          <a:off x="0" y="0"/>
          <a:ext cx="0" cy="0"/>
          <a:chOff x="0" y="0"/>
          <a:chExt cx="0" cy="0"/>
        </a:xfrm>
      </p:grpSpPr>
      <p:sp>
        <p:nvSpPr>
          <p:cNvPr id="730" name="Google Shape;730;p9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731" name="Google Shape;731;p99"/>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32" name="Google Shape;732;p99"/>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733" name="Google Shape;733;p99"/>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9" name="Shape 489"/>
        <p:cNvGrpSpPr/>
        <p:nvPr/>
      </p:nvGrpSpPr>
      <p:grpSpPr>
        <a:xfrm>
          <a:off x="0" y="0"/>
          <a:ext cx="0" cy="0"/>
          <a:chOff x="0" y="0"/>
          <a:chExt cx="0" cy="0"/>
        </a:xfrm>
      </p:grpSpPr>
      <p:sp>
        <p:nvSpPr>
          <p:cNvPr id="490" name="Google Shape;490;p73"/>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491" name="Google Shape;491;p73"/>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492" name="Google Shape;492;p73"/>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Hoy estoy aquí para mostrarte una nueva forma de…</a:t>
            </a:r>
            <a:endParaRPr i="1"/>
          </a:p>
        </p:txBody>
      </p:sp>
      <p:graphicFrame>
        <p:nvGraphicFramePr>
          <p:cNvPr id="493" name="Google Shape;493;p73"/>
          <p:cNvGraphicFramePr/>
          <p:nvPr/>
        </p:nvGraphicFramePr>
        <p:xfrm>
          <a:off x="480775" y="1413788"/>
          <a:ext cx="3000000" cy="3000000"/>
        </p:xfrm>
        <a:graphic>
          <a:graphicData uri="http://schemas.openxmlformats.org/drawingml/2006/table">
            <a:tbl>
              <a:tblPr>
                <a:noFill/>
                <a:tableStyleId>{5788FED2-19E9-4F0D-A780-7488E8DED1C7}</a:tableStyleId>
              </a:tblPr>
              <a:tblGrid>
                <a:gridCol w="8286750"/>
              </a:tblGrid>
              <a:tr h="2163525">
                <a:tc>
                  <a:txBody>
                    <a:bodyPr/>
                    <a:lstStyle/>
                    <a:p>
                      <a:pPr indent="0" lvl="0" marL="0" rtl="0" algn="ctr">
                        <a:spcBef>
                          <a:spcPts val="0"/>
                        </a:spcBef>
                        <a:spcAft>
                          <a:spcPts val="0"/>
                        </a:spcAft>
                        <a:buNone/>
                      </a:pPr>
                      <a:r>
                        <a:rPr lang="en-GB" sz="1100">
                          <a:solidFill>
                            <a:schemeClr val="dk2"/>
                          </a:solidFill>
                        </a:rPr>
                        <a:t>(Recuerda, aquí tienes que evocar el Punto B de tu auditorio. Es decir, no se trata de lo que tu quieres para ellos, sino de lo que ellos quieren para sí)</a:t>
                      </a:r>
                      <a:endParaRPr sz="1100">
                        <a:solidFill>
                          <a:schemeClr val="dk2"/>
                        </a:solidFill>
                      </a:endParaRPr>
                    </a:p>
                  </a:txBody>
                  <a:tcPr marT="91425" marB="91425" marR="91425" marL="91425"/>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7" name="Shape 737"/>
        <p:cNvGrpSpPr/>
        <p:nvPr/>
      </p:nvGrpSpPr>
      <p:grpSpPr>
        <a:xfrm>
          <a:off x="0" y="0"/>
          <a:ext cx="0" cy="0"/>
          <a:chOff x="0" y="0"/>
          <a:chExt cx="0" cy="0"/>
        </a:xfrm>
      </p:grpSpPr>
      <p:sp>
        <p:nvSpPr>
          <p:cNvPr id="738" name="Google Shape;738;p10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El Manifiesto</a:t>
            </a:r>
            <a:endParaRPr/>
          </a:p>
        </p:txBody>
      </p:sp>
      <p:sp>
        <p:nvSpPr>
          <p:cNvPr id="739" name="Google Shape;739;p100"/>
          <p:cNvSpPr txBox="1"/>
          <p:nvPr>
            <p:ph idx="1" type="body"/>
          </p:nvPr>
        </p:nvSpPr>
        <p:spPr>
          <a:xfrm>
            <a:off x="311700" y="1152475"/>
            <a:ext cx="8520600" cy="852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El cierre de tu presentación es una oportunidad clave para recordar a tu auditorio que tus valores son los mismos que los de ellos, y que tus ideas no tienen un origen extraño sino que somos iguales, venimos del mismo lugar y perseguimos el mismo destino. Contrastar los valores que nos separan con los valores que nos unen permitirá a tu auditorio recordar lo que es verdaderamente importante y esto les dará una mayor intención de acción.</a:t>
            </a:r>
            <a:endParaRPr sz="1000"/>
          </a:p>
        </p:txBody>
      </p:sp>
      <p:sp>
        <p:nvSpPr>
          <p:cNvPr id="740" name="Google Shape;740;p100"/>
          <p:cNvSpPr/>
          <p:nvPr/>
        </p:nvSpPr>
        <p:spPr>
          <a:xfrm>
            <a:off x="311700" y="2249700"/>
            <a:ext cx="41694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Valores que nos separan</a:t>
            </a:r>
            <a:endParaRPr sz="1300"/>
          </a:p>
        </p:txBody>
      </p:sp>
      <p:sp>
        <p:nvSpPr>
          <p:cNvPr id="741" name="Google Shape;741;p100"/>
          <p:cNvSpPr/>
          <p:nvPr/>
        </p:nvSpPr>
        <p:spPr>
          <a:xfrm>
            <a:off x="4662837" y="2249700"/>
            <a:ext cx="41694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Valores que nos unen</a:t>
            </a:r>
            <a:endParaRPr sz="1300"/>
          </a:p>
        </p:txBody>
      </p:sp>
      <p:graphicFrame>
        <p:nvGraphicFramePr>
          <p:cNvPr id="742" name="Google Shape;742;p100"/>
          <p:cNvGraphicFramePr/>
          <p:nvPr/>
        </p:nvGraphicFramePr>
        <p:xfrm>
          <a:off x="444500" y="2612650"/>
          <a:ext cx="3000000" cy="3000000"/>
        </p:xfrm>
        <a:graphic>
          <a:graphicData uri="http://schemas.openxmlformats.org/drawingml/2006/table">
            <a:tbl>
              <a:tblPr>
                <a:noFill/>
                <a:tableStyleId>{5788FED2-19E9-4F0D-A780-7488E8DED1C7}</a:tableStyleId>
              </a:tblPr>
              <a:tblGrid>
                <a:gridCol w="393247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743" name="Google Shape;743;p100"/>
          <p:cNvGraphicFramePr/>
          <p:nvPr/>
        </p:nvGraphicFramePr>
        <p:xfrm>
          <a:off x="4781288" y="2612650"/>
          <a:ext cx="3000000" cy="3000000"/>
        </p:xfrm>
        <a:graphic>
          <a:graphicData uri="http://schemas.openxmlformats.org/drawingml/2006/table">
            <a:tbl>
              <a:tblPr>
                <a:noFill/>
                <a:tableStyleId>{5788FED2-19E9-4F0D-A780-7488E8DED1C7}</a:tableStyleId>
              </a:tblPr>
              <a:tblGrid>
                <a:gridCol w="3932475"/>
              </a:tblGrid>
              <a:tr h="1809725">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744" name="Google Shape;744;p100"/>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45" name="Google Shape;745;p100"/>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9" name="Shape 749"/>
        <p:cNvGrpSpPr/>
        <p:nvPr/>
      </p:nvGrpSpPr>
      <p:grpSpPr>
        <a:xfrm>
          <a:off x="0" y="0"/>
          <a:ext cx="0" cy="0"/>
          <a:chOff x="0" y="0"/>
          <a:chExt cx="0" cy="0"/>
        </a:xfrm>
      </p:grpSpPr>
      <p:sp>
        <p:nvSpPr>
          <p:cNvPr id="750" name="Google Shape;750;p101"/>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51" name="Google Shape;751;p101"/>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752" name="Google Shape;752;p101"/>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…así que hoy los llamo a…</a:t>
            </a:r>
            <a:endParaRPr i="1"/>
          </a:p>
        </p:txBody>
      </p:sp>
      <p:graphicFrame>
        <p:nvGraphicFramePr>
          <p:cNvPr id="753" name="Google Shape;753;p101"/>
          <p:cNvGraphicFramePr/>
          <p:nvPr/>
        </p:nvGraphicFramePr>
        <p:xfrm>
          <a:off x="500625" y="793750"/>
          <a:ext cx="3000000" cy="3000000"/>
        </p:xfrm>
        <a:graphic>
          <a:graphicData uri="http://schemas.openxmlformats.org/drawingml/2006/table">
            <a:tbl>
              <a:tblPr>
                <a:noFill/>
                <a:tableStyleId>{5788FED2-19E9-4F0D-A780-7488E8DED1C7}</a:tableStyleId>
              </a:tblPr>
              <a:tblGrid>
                <a:gridCol w="8245925"/>
              </a:tblGrid>
              <a:tr h="3587750">
                <a:tc>
                  <a:txBody>
                    <a:bodyPr/>
                    <a:lstStyle/>
                    <a:p>
                      <a:pPr indent="0" lvl="0" marL="0" rtl="0" algn="l">
                        <a:lnSpc>
                          <a:spcPct val="200000"/>
                        </a:lnSpc>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7" name="Shape 757"/>
        <p:cNvGrpSpPr/>
        <p:nvPr/>
      </p:nvGrpSpPr>
      <p:grpSpPr>
        <a:xfrm>
          <a:off x="0" y="0"/>
          <a:ext cx="0" cy="0"/>
          <a:chOff x="0" y="0"/>
          <a:chExt cx="0" cy="0"/>
        </a:xfrm>
      </p:grpSpPr>
      <p:sp>
        <p:nvSpPr>
          <p:cNvPr id="758" name="Google Shape;758;p10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759" name="Google Shape;759;p102"/>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60" name="Google Shape;760;p102"/>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761" name="Google Shape;761;p102"/>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5" name="Shape 765"/>
        <p:cNvGrpSpPr/>
        <p:nvPr/>
      </p:nvGrpSpPr>
      <p:grpSpPr>
        <a:xfrm>
          <a:off x="0" y="0"/>
          <a:ext cx="0" cy="0"/>
          <a:chOff x="0" y="0"/>
          <a:chExt cx="0" cy="0"/>
        </a:xfrm>
      </p:grpSpPr>
      <p:sp>
        <p:nvSpPr>
          <p:cNvPr id="766" name="Google Shape;766;p10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767" name="Google Shape;767;p103"/>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768" name="Google Shape;768;p103"/>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769" name="Google Shape;769;p103"/>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7" name="Shape 497"/>
        <p:cNvGrpSpPr/>
        <p:nvPr/>
      </p:nvGrpSpPr>
      <p:grpSpPr>
        <a:xfrm>
          <a:off x="0" y="0"/>
          <a:ext cx="0" cy="0"/>
          <a:chOff x="0" y="0"/>
          <a:chExt cx="0" cy="0"/>
        </a:xfrm>
      </p:grpSpPr>
      <p:sp>
        <p:nvSpPr>
          <p:cNvPr id="498" name="Google Shape;498;p7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499" name="Google Shape;499;p74"/>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00" name="Google Shape;500;p74"/>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01" name="Google Shape;501;p74"/>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p7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507" name="Google Shape;507;p75"/>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08" name="Google Shape;508;p75"/>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09" name="Google Shape;509;p75"/>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3" name="Shape 513"/>
        <p:cNvGrpSpPr/>
        <p:nvPr/>
      </p:nvGrpSpPr>
      <p:grpSpPr>
        <a:xfrm>
          <a:off x="0" y="0"/>
          <a:ext cx="0" cy="0"/>
          <a:chOff x="0" y="0"/>
          <a:chExt cx="0" cy="0"/>
        </a:xfrm>
      </p:grpSpPr>
      <p:sp>
        <p:nvSpPr>
          <p:cNvPr id="514" name="Google Shape;514;p7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La Historia Arquetípica</a:t>
            </a:r>
            <a:endParaRPr/>
          </a:p>
        </p:txBody>
      </p:sp>
      <p:sp>
        <p:nvSpPr>
          <p:cNvPr id="515" name="Google Shape;515;p76"/>
          <p:cNvSpPr txBox="1"/>
          <p:nvPr>
            <p:ph idx="1" type="body"/>
          </p:nvPr>
        </p:nvSpPr>
        <p:spPr>
          <a:xfrm>
            <a:off x="311700" y="1152475"/>
            <a:ext cx="8520600" cy="852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l">
              <a:spcBef>
                <a:spcPts val="0"/>
              </a:spcBef>
              <a:spcAft>
                <a:spcPts val="1200"/>
              </a:spcAft>
              <a:buNone/>
            </a:pPr>
            <a:r>
              <a:rPr lang="en-GB" sz="1000"/>
              <a:t>Incorporamos una Historia Arquetípica en nuestra presentación con el objetivo de disminuir la resistencia al cambio para abrir la mente de nuestro auditorio. </a:t>
            </a:r>
            <a:r>
              <a:rPr lang="en-GB" sz="1000"/>
              <a:t>La Historia</a:t>
            </a:r>
            <a:r>
              <a:rPr lang="en-GB" sz="1000"/>
              <a:t> Arquetípica funciona como un “Caballo de Troya” que la gente puede aceptar fácilmente, y que sin saberlo encierra una poderosa idea de cambio y transformación que implica un nuevo paradigma. Un paradigma sin una historia podría generar resistencia al cambio. Un nuevo paradigma envuelto en una historia puede ayudarnos a bajar la guardia y aceptar la idea nueva con mayor facilidad.</a:t>
            </a:r>
            <a:endParaRPr sz="1000"/>
          </a:p>
        </p:txBody>
      </p:sp>
      <p:sp>
        <p:nvSpPr>
          <p:cNvPr id="516" name="Google Shape;516;p76"/>
          <p:cNvSpPr/>
          <p:nvPr/>
        </p:nvSpPr>
        <p:spPr>
          <a:xfrm>
            <a:off x="311700" y="2249700"/>
            <a:ext cx="41694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Nueva Idea</a:t>
            </a:r>
            <a:endParaRPr sz="1300"/>
          </a:p>
        </p:txBody>
      </p:sp>
      <p:sp>
        <p:nvSpPr>
          <p:cNvPr id="517" name="Google Shape;517;p76"/>
          <p:cNvSpPr/>
          <p:nvPr/>
        </p:nvSpPr>
        <p:spPr>
          <a:xfrm>
            <a:off x="4662837" y="2249700"/>
            <a:ext cx="4169400" cy="23133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GB" sz="1300"/>
              <a:t>Historia Arquetípica</a:t>
            </a:r>
            <a:endParaRPr sz="1300"/>
          </a:p>
        </p:txBody>
      </p:sp>
      <p:graphicFrame>
        <p:nvGraphicFramePr>
          <p:cNvPr id="518" name="Google Shape;518;p76"/>
          <p:cNvGraphicFramePr/>
          <p:nvPr/>
        </p:nvGraphicFramePr>
        <p:xfrm>
          <a:off x="444500" y="2612650"/>
          <a:ext cx="3000000" cy="3000000"/>
        </p:xfrm>
        <a:graphic>
          <a:graphicData uri="http://schemas.openxmlformats.org/drawingml/2006/table">
            <a:tbl>
              <a:tblPr>
                <a:noFill/>
                <a:tableStyleId>{5788FED2-19E9-4F0D-A780-7488E8DED1C7}</a:tableStyleId>
              </a:tblPr>
              <a:tblGrid>
                <a:gridCol w="3932475"/>
              </a:tblGrid>
              <a:tr h="1809725">
                <a:tc>
                  <a:txBody>
                    <a:bodyPr/>
                    <a:lstStyle/>
                    <a:p>
                      <a:pPr indent="0" lvl="0" marL="0" rtl="0" algn="ctr">
                        <a:spcBef>
                          <a:spcPts val="0"/>
                        </a:spcBef>
                        <a:spcAft>
                          <a:spcPts val="0"/>
                        </a:spcAft>
                        <a:buNone/>
                      </a:pPr>
                      <a:r>
                        <a:rPr lang="en-GB" sz="1100">
                          <a:solidFill>
                            <a:schemeClr val="dk2"/>
                          </a:solidFill>
                        </a:rPr>
                        <a:t>(¿Cuál es el nuevo paradigma que propones? ¿Cuál es esa nueva idea que viene a reemplazar o a complementar el estatus quo de tu auditorio?)</a:t>
                      </a:r>
                      <a:endParaRPr/>
                    </a:p>
                  </a:txBody>
                  <a:tcPr marT="91425" marB="91425" marR="91425" marL="91425"/>
                </a:tc>
              </a:tr>
            </a:tbl>
          </a:graphicData>
        </a:graphic>
      </p:graphicFrame>
      <p:graphicFrame>
        <p:nvGraphicFramePr>
          <p:cNvPr id="519" name="Google Shape;519;p76"/>
          <p:cNvGraphicFramePr/>
          <p:nvPr/>
        </p:nvGraphicFramePr>
        <p:xfrm>
          <a:off x="4781288" y="2612650"/>
          <a:ext cx="3000000" cy="3000000"/>
        </p:xfrm>
        <a:graphic>
          <a:graphicData uri="http://schemas.openxmlformats.org/drawingml/2006/table">
            <a:tbl>
              <a:tblPr>
                <a:noFill/>
                <a:tableStyleId>{5788FED2-19E9-4F0D-A780-7488E8DED1C7}</a:tableStyleId>
              </a:tblPr>
              <a:tblGrid>
                <a:gridCol w="3932475"/>
              </a:tblGrid>
              <a:tr h="1809725">
                <a:tc>
                  <a:txBody>
                    <a:bodyPr/>
                    <a:lstStyle/>
                    <a:p>
                      <a:pPr indent="0" lvl="0" marL="0" rtl="0" algn="ctr">
                        <a:spcBef>
                          <a:spcPts val="0"/>
                        </a:spcBef>
                        <a:spcAft>
                          <a:spcPts val="0"/>
                        </a:spcAft>
                        <a:buNone/>
                      </a:pPr>
                      <a:r>
                        <a:rPr lang="en-GB" sz="1100">
                          <a:solidFill>
                            <a:schemeClr val="dk2"/>
                          </a:solidFill>
                        </a:rPr>
                        <a:t>(Recuerda que esto no se trata de que cuentes una historia solo por que sí. Pregúntate ¿Cuál es esa historia que a tí te permitió aprender esta “Nueva Idea”?)</a:t>
                      </a:r>
                      <a:endParaRPr/>
                    </a:p>
                  </a:txBody>
                  <a:tcPr marT="91425" marB="91425" marR="91425" marL="91425"/>
                </a:tc>
              </a:tr>
            </a:tbl>
          </a:graphicData>
        </a:graphic>
      </p:graphicFrame>
      <p:sp>
        <p:nvSpPr>
          <p:cNvPr id="520" name="Google Shape;520;p76"/>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21" name="Google Shape;521;p76"/>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5" name="Shape 525"/>
        <p:cNvGrpSpPr/>
        <p:nvPr/>
      </p:nvGrpSpPr>
      <p:grpSpPr>
        <a:xfrm>
          <a:off x="0" y="0"/>
          <a:ext cx="0" cy="0"/>
          <a:chOff x="0" y="0"/>
          <a:chExt cx="0" cy="0"/>
        </a:xfrm>
      </p:grpSpPr>
      <p:sp>
        <p:nvSpPr>
          <p:cNvPr id="526" name="Google Shape;526;p77"/>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27" name="Google Shape;527;p77"/>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28" name="Google Shape;528;p77"/>
          <p:cNvSpPr/>
          <p:nvPr/>
        </p:nvSpPr>
        <p:spPr>
          <a:xfrm>
            <a:off x="311700" y="272150"/>
            <a:ext cx="8623800" cy="4290900"/>
          </a:xfrm>
          <a:prstGeom prst="rect">
            <a:avLst/>
          </a:prstGeom>
          <a:solidFill>
            <a:schemeClr val="lt1"/>
          </a:solidFill>
          <a:ln>
            <a:noFill/>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i="1" lang="en-GB"/>
              <a:t>… pero antes déjame contarte una historia…</a:t>
            </a:r>
            <a:endParaRPr i="1"/>
          </a:p>
        </p:txBody>
      </p:sp>
      <p:graphicFrame>
        <p:nvGraphicFramePr>
          <p:cNvPr id="529" name="Google Shape;529;p77"/>
          <p:cNvGraphicFramePr/>
          <p:nvPr/>
        </p:nvGraphicFramePr>
        <p:xfrm>
          <a:off x="480775" y="850975"/>
          <a:ext cx="3000000" cy="3000000"/>
        </p:xfrm>
        <a:graphic>
          <a:graphicData uri="http://schemas.openxmlformats.org/drawingml/2006/table">
            <a:tbl>
              <a:tblPr>
                <a:noFill/>
                <a:tableStyleId>{5788FED2-19E9-4F0D-A780-7488E8DED1C7}</a:tableStyleId>
              </a:tblPr>
              <a:tblGrid>
                <a:gridCol w="8286750"/>
              </a:tblGrid>
              <a:tr h="3497025">
                <a:tc>
                  <a:txBody>
                    <a:bodyPr/>
                    <a:lstStyle/>
                    <a:p>
                      <a:pPr indent="0" lvl="0" marL="0" rtl="0" algn="ctr">
                        <a:spcBef>
                          <a:spcPts val="0"/>
                        </a:spcBef>
                        <a:spcAft>
                          <a:spcPts val="0"/>
                        </a:spcAft>
                        <a:buNone/>
                      </a:pPr>
                      <a:r>
                        <a:rPr lang="en-GB" sz="1100">
                          <a:solidFill>
                            <a:schemeClr val="dk2"/>
                          </a:solidFill>
                        </a:rPr>
                        <a:t>(Comparte tu historia usando detalles sensoriales. Aquí tienes que incluir menos análisis y más acción. Empieza tu historia así: “Un día yo estaba en…” o “En X año cuando yo hacía XYZ me pasó que…” Esto se trata de acción. Imagínate que estás escribiendo el guión de una película.)</a:t>
                      </a:r>
                      <a:endParaRPr/>
                    </a:p>
                  </a:txBody>
                  <a:tcPr marT="91425" marB="91425" marR="91425" marL="91425"/>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3" name="Shape 533"/>
        <p:cNvGrpSpPr/>
        <p:nvPr/>
      </p:nvGrpSpPr>
      <p:grpSpPr>
        <a:xfrm>
          <a:off x="0" y="0"/>
          <a:ext cx="0" cy="0"/>
          <a:chOff x="0" y="0"/>
          <a:chExt cx="0" cy="0"/>
        </a:xfrm>
      </p:grpSpPr>
      <p:sp>
        <p:nvSpPr>
          <p:cNvPr id="534" name="Google Shape;534;p7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535" name="Google Shape;535;p78"/>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36" name="Google Shape;536;p78"/>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37" name="Google Shape;537;p78"/>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1" name="Shape 541"/>
        <p:cNvGrpSpPr/>
        <p:nvPr/>
      </p:nvGrpSpPr>
      <p:grpSpPr>
        <a:xfrm>
          <a:off x="0" y="0"/>
          <a:ext cx="0" cy="0"/>
          <a:chOff x="0" y="0"/>
          <a:chExt cx="0" cy="0"/>
        </a:xfrm>
      </p:grpSpPr>
      <p:sp>
        <p:nvSpPr>
          <p:cNvPr id="542" name="Google Shape;542;p7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Notas</a:t>
            </a:r>
            <a:endParaRPr/>
          </a:p>
        </p:txBody>
      </p:sp>
      <p:sp>
        <p:nvSpPr>
          <p:cNvPr id="543" name="Google Shape;543;p79"/>
          <p:cNvSpPr txBox="1"/>
          <p:nvPr/>
        </p:nvSpPr>
        <p:spPr>
          <a:xfrm>
            <a:off x="311700" y="4639200"/>
            <a:ext cx="62841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100">
                <a:solidFill>
                  <a:schemeClr val="dk2"/>
                </a:solidFill>
              </a:rPr>
              <a:t>Descarga una copia de este cuaderno en </a:t>
            </a:r>
            <a:endParaRPr sz="1100">
              <a:solidFill>
                <a:schemeClr val="dk2"/>
              </a:solidFill>
            </a:endParaRPr>
          </a:p>
          <a:p>
            <a:pPr indent="0" lvl="0" marL="0" rtl="0" algn="l">
              <a:spcBef>
                <a:spcPts val="0"/>
              </a:spcBef>
              <a:spcAft>
                <a:spcPts val="0"/>
              </a:spcAft>
              <a:buNone/>
            </a:pPr>
            <a:r>
              <a:rPr lang="en-GB" sz="1100">
                <a:solidFill>
                  <a:schemeClr val="dk2"/>
                </a:solidFill>
              </a:rPr>
              <a:t>www.leaderlix.com/cuaderno-de-trabajo-intención</a:t>
            </a:r>
            <a:endParaRPr sz="1100">
              <a:solidFill>
                <a:schemeClr val="dk2"/>
              </a:solidFill>
            </a:endParaRPr>
          </a:p>
        </p:txBody>
      </p:sp>
      <p:sp>
        <p:nvSpPr>
          <p:cNvPr id="544" name="Google Shape;544;p79"/>
          <p:cNvSpPr txBox="1"/>
          <p:nvPr>
            <p:ph idx="12" type="sldNum"/>
          </p:nvPr>
        </p:nvSpPr>
        <p:spPr>
          <a:xfrm>
            <a:off x="8595308" y="-8"/>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a:p>
        </p:txBody>
      </p:sp>
      <p:sp>
        <p:nvSpPr>
          <p:cNvPr id="545" name="Google Shape;545;p79"/>
          <p:cNvSpPr txBox="1"/>
          <p:nvPr>
            <p:ph idx="1" type="body"/>
          </p:nvPr>
        </p:nvSpPr>
        <p:spPr>
          <a:xfrm>
            <a:off x="311700" y="1152475"/>
            <a:ext cx="8520600" cy="3416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